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6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4"/>
    <p:sldMasterId id="2147483735" r:id="rId5"/>
    <p:sldMasterId id="2147483838" r:id="rId6"/>
    <p:sldMasterId id="2147483910" r:id="rId7"/>
    <p:sldMasterId id="2147483926" r:id="rId8"/>
    <p:sldMasterId id="2147483946" r:id="rId9"/>
    <p:sldMasterId id="2147483999" r:id="rId10"/>
  </p:sldMasterIdLst>
  <p:notesMasterIdLst>
    <p:notesMasterId r:id="rId37"/>
  </p:notesMasterIdLst>
  <p:sldIdLst>
    <p:sldId id="258" r:id="rId11"/>
    <p:sldId id="340" r:id="rId12"/>
    <p:sldId id="282" r:id="rId13"/>
    <p:sldId id="324" r:id="rId14"/>
    <p:sldId id="350" r:id="rId15"/>
    <p:sldId id="344" r:id="rId16"/>
    <p:sldId id="280" r:id="rId17"/>
    <p:sldId id="335" r:id="rId18"/>
    <p:sldId id="343" r:id="rId19"/>
    <p:sldId id="266" r:id="rId20"/>
    <p:sldId id="328" r:id="rId21"/>
    <p:sldId id="303" r:id="rId22"/>
    <p:sldId id="272" r:id="rId23"/>
    <p:sldId id="349" r:id="rId24"/>
    <p:sldId id="334" r:id="rId25"/>
    <p:sldId id="311" r:id="rId26"/>
    <p:sldId id="346" r:id="rId27"/>
    <p:sldId id="338" r:id="rId28"/>
    <p:sldId id="348" r:id="rId29"/>
    <p:sldId id="257" r:id="rId30"/>
    <p:sldId id="341" r:id="rId31"/>
    <p:sldId id="310" r:id="rId32"/>
    <p:sldId id="273" r:id="rId33"/>
    <p:sldId id="347" r:id="rId34"/>
    <p:sldId id="281" r:id="rId35"/>
    <p:sldId id="276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4747"/>
    <a:srgbClr val="D7AF5B"/>
    <a:srgbClr val="1133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DA37D80-6434-44D0-A028-1B22A696006F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6242" autoAdjust="0"/>
  </p:normalViewPr>
  <p:slideViewPr>
    <p:cSldViewPr snapToGrid="0">
      <p:cViewPr varScale="1">
        <p:scale>
          <a:sx n="106" d="100"/>
          <a:sy n="106" d="100"/>
        </p:scale>
        <p:origin x="7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viewProps" Target="viewProps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svg"/><Relationship Id="rId1" Type="http://schemas.openxmlformats.org/officeDocument/2006/relationships/image" Target="../media/image58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svg"/><Relationship Id="rId1" Type="http://schemas.openxmlformats.org/officeDocument/2006/relationships/image" Target="../media/image5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5A2613-9085-4CBB-9CB6-94BC45A424D0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AS"/>
        </a:p>
      </dgm:t>
    </dgm:pt>
    <dgm:pt modelId="{CF3FD39F-D9B0-458A-B3CD-69454C7363C6}">
      <dgm:prSet phldrT="[Text]"/>
      <dgm:spPr/>
      <dgm:t>
        <a:bodyPr/>
        <a:lstStyle/>
        <a:p>
          <a:r>
            <a:rPr lang="fa-IR" dirty="0">
              <a:cs typeface="B Nazanin" panose="00000400000000000000" pitchFamily="2" charset="-78"/>
            </a:rPr>
            <a:t> </a:t>
          </a:r>
          <a:endParaRPr lang="en-AS" dirty="0">
            <a:cs typeface="B Nazanin" panose="00000400000000000000" pitchFamily="2" charset="-78"/>
          </a:endParaRPr>
        </a:p>
      </dgm:t>
    </dgm:pt>
    <dgm:pt modelId="{66CF8249-B968-4C6B-9605-B318A37CBD90}" type="parTrans" cxnId="{43E5D9AD-2839-477B-8100-03A944D00E1C}">
      <dgm:prSet/>
      <dgm:spPr/>
      <dgm:t>
        <a:bodyPr/>
        <a:lstStyle/>
        <a:p>
          <a:endParaRPr lang="en-AS"/>
        </a:p>
      </dgm:t>
    </dgm:pt>
    <dgm:pt modelId="{6F5305AB-171A-4F82-B0B0-819FAF4ED83B}" type="sibTrans" cxnId="{43E5D9AD-2839-477B-8100-03A944D00E1C}">
      <dgm:prSet/>
      <dgm:spPr/>
      <dgm:t>
        <a:bodyPr/>
        <a:lstStyle/>
        <a:p>
          <a:endParaRPr lang="en-AS"/>
        </a:p>
      </dgm:t>
    </dgm:pt>
    <dgm:pt modelId="{BBD0BCE0-CAB5-4101-AB43-79895CE76A87}">
      <dgm:prSet phldrT="[Text]" custT="1"/>
      <dgm:spPr/>
      <dgm:t>
        <a:bodyPr/>
        <a:lstStyle/>
        <a:p>
          <a:pPr algn="r" rtl="1"/>
          <a:r>
            <a:rPr lang="fa-IR" sz="24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ارعاب/</a:t>
          </a:r>
          <a:r>
            <a:rPr lang="fa-IR" sz="24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مثال:توییت</a:t>
          </a:r>
          <a:r>
            <a:rPr lang="fa-IR" sz="24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 </a:t>
          </a:r>
          <a:r>
            <a:rPr lang="fa-IR" sz="24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ترامپ:آمریکا</a:t>
          </a:r>
          <a:r>
            <a:rPr lang="fa-IR" sz="24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 امن </a:t>
          </a:r>
          <a:r>
            <a:rPr lang="fa-IR" sz="24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نیست،نیایید</a:t>
          </a:r>
          <a:endParaRPr lang="en-AS" sz="2400" b="1" dirty="0">
            <a:solidFill>
              <a:srgbClr val="FF0000"/>
            </a:solidFill>
            <a:highlight>
              <a:srgbClr val="FFFF00"/>
            </a:highlight>
            <a:cs typeface="B Nazanin" panose="00000400000000000000" pitchFamily="2" charset="-78"/>
          </a:endParaRPr>
        </a:p>
      </dgm:t>
    </dgm:pt>
    <dgm:pt modelId="{852AF472-F6E9-4FEB-A861-6FA90C774C06}" type="parTrans" cxnId="{224EE85A-F41D-4155-A928-02074FB57CB8}">
      <dgm:prSet/>
      <dgm:spPr/>
      <dgm:t>
        <a:bodyPr/>
        <a:lstStyle/>
        <a:p>
          <a:endParaRPr lang="en-AS"/>
        </a:p>
      </dgm:t>
    </dgm:pt>
    <dgm:pt modelId="{5178D509-B88F-49BA-B265-11B7B8007103}" type="sibTrans" cxnId="{224EE85A-F41D-4155-A928-02074FB57CB8}">
      <dgm:prSet/>
      <dgm:spPr/>
      <dgm:t>
        <a:bodyPr/>
        <a:lstStyle/>
        <a:p>
          <a:endParaRPr lang="en-AS"/>
        </a:p>
      </dgm:t>
    </dgm:pt>
    <dgm:pt modelId="{3F30D859-3065-4C17-A4E8-D624AB5D666C}">
      <dgm:prSet phldrT="[Text]"/>
      <dgm:spPr/>
      <dgm:t>
        <a:bodyPr/>
        <a:lstStyle/>
        <a:p>
          <a:r>
            <a:rPr lang="fa-IR" dirty="0">
              <a:cs typeface="B Nazanin" panose="00000400000000000000" pitchFamily="2" charset="-78"/>
            </a:rPr>
            <a:t> </a:t>
          </a:r>
          <a:endParaRPr lang="en-AS" dirty="0">
            <a:cs typeface="B Nazanin" panose="00000400000000000000" pitchFamily="2" charset="-78"/>
          </a:endParaRPr>
        </a:p>
      </dgm:t>
    </dgm:pt>
    <dgm:pt modelId="{82C0884E-1B4B-47BE-A7EB-FBC97A2D8CC0}" type="parTrans" cxnId="{312E53D7-120E-4FC5-8B75-B13F0700F37F}">
      <dgm:prSet/>
      <dgm:spPr/>
      <dgm:t>
        <a:bodyPr/>
        <a:lstStyle/>
        <a:p>
          <a:endParaRPr lang="en-AS"/>
        </a:p>
      </dgm:t>
    </dgm:pt>
    <dgm:pt modelId="{7D3FB22D-2DE5-4425-83BE-5B87AFCD72B2}" type="sibTrans" cxnId="{312E53D7-120E-4FC5-8B75-B13F0700F37F}">
      <dgm:prSet/>
      <dgm:spPr/>
      <dgm:t>
        <a:bodyPr/>
        <a:lstStyle/>
        <a:p>
          <a:endParaRPr lang="en-AS"/>
        </a:p>
      </dgm:t>
    </dgm:pt>
    <dgm:pt modelId="{48E69DB4-3CCA-4704-AD6E-EEF247406D4C}">
      <dgm:prSet phldrT="[Text]" custT="1"/>
      <dgm:spPr/>
      <dgm:t>
        <a:bodyPr/>
        <a:lstStyle/>
        <a:p>
          <a:r>
            <a:rPr lang="fa-IR" sz="1100" dirty="0">
              <a:cs typeface="B Nazanin" panose="00000400000000000000" pitchFamily="2" charset="-78"/>
            </a:rPr>
            <a:t> </a:t>
          </a:r>
          <a:endParaRPr lang="en-AS" sz="1100" dirty="0">
            <a:cs typeface="B Nazanin" panose="00000400000000000000" pitchFamily="2" charset="-78"/>
          </a:endParaRPr>
        </a:p>
      </dgm:t>
    </dgm:pt>
    <dgm:pt modelId="{4073260E-C3E8-48DC-AE3C-82CA397491B0}" type="parTrans" cxnId="{8CBEA07D-DDB7-46D1-9438-E74F4678F008}">
      <dgm:prSet/>
      <dgm:spPr/>
      <dgm:t>
        <a:bodyPr/>
        <a:lstStyle/>
        <a:p>
          <a:endParaRPr lang="en-AS"/>
        </a:p>
      </dgm:t>
    </dgm:pt>
    <dgm:pt modelId="{37BDAC4D-7C9D-4848-9C79-1DBD908D743E}" type="sibTrans" cxnId="{8CBEA07D-DDB7-46D1-9438-E74F4678F008}">
      <dgm:prSet/>
      <dgm:spPr/>
      <dgm:t>
        <a:bodyPr/>
        <a:lstStyle/>
        <a:p>
          <a:endParaRPr lang="en-AS"/>
        </a:p>
      </dgm:t>
    </dgm:pt>
    <dgm:pt modelId="{02B1DCFA-CBB3-4C7F-9513-668C723F3F06}">
      <dgm:prSet phldrT="[Text]" custT="1"/>
      <dgm:spPr/>
      <dgm:t>
        <a:bodyPr/>
        <a:lstStyle/>
        <a:p>
          <a:pPr algn="r"/>
          <a:endParaRPr lang="en-AS" sz="18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BD152AEC-CDD5-4443-81C5-D0B521FDAF83}" type="parTrans" cxnId="{43D49B86-D46D-48DC-9386-BC34EBC4B105}">
      <dgm:prSet/>
      <dgm:spPr/>
      <dgm:t>
        <a:bodyPr/>
        <a:lstStyle/>
        <a:p>
          <a:endParaRPr lang="en-AS"/>
        </a:p>
      </dgm:t>
    </dgm:pt>
    <dgm:pt modelId="{6AD3D291-C8F2-4BA0-8CEA-16CB06AD6FE1}" type="sibTrans" cxnId="{43D49B86-D46D-48DC-9386-BC34EBC4B105}">
      <dgm:prSet/>
      <dgm:spPr/>
      <dgm:t>
        <a:bodyPr/>
        <a:lstStyle/>
        <a:p>
          <a:endParaRPr lang="en-AS"/>
        </a:p>
      </dgm:t>
    </dgm:pt>
    <dgm:pt modelId="{AACB79AE-AC58-401D-B8EE-A23703FFF799}">
      <dgm:prSet phldrT="[Text]" custT="1"/>
      <dgm:spPr/>
      <dgm:t>
        <a:bodyPr/>
        <a:lstStyle/>
        <a:p>
          <a:r>
            <a:rPr lang="fa-IR" sz="1400" dirty="0">
              <a:solidFill>
                <a:schemeClr val="bg1">
                  <a:lumMod val="75000"/>
                </a:schemeClr>
              </a:solidFill>
              <a:cs typeface="B Nazanin" panose="00000400000000000000" pitchFamily="2" charset="-78"/>
            </a:rPr>
            <a:t> </a:t>
          </a:r>
          <a:endParaRPr lang="en-AS" sz="1400" dirty="0">
            <a:solidFill>
              <a:schemeClr val="bg1">
                <a:lumMod val="75000"/>
              </a:schemeClr>
            </a:solidFill>
            <a:cs typeface="B Nazanin" panose="00000400000000000000" pitchFamily="2" charset="-78"/>
          </a:endParaRPr>
        </a:p>
      </dgm:t>
    </dgm:pt>
    <dgm:pt modelId="{7F3BCA1C-D2AA-4ABF-8F6E-4F0D1C396602}" type="parTrans" cxnId="{B75BB0DC-0F0D-4397-82A4-FD90E9778E7F}">
      <dgm:prSet/>
      <dgm:spPr/>
      <dgm:t>
        <a:bodyPr/>
        <a:lstStyle/>
        <a:p>
          <a:endParaRPr lang="en-AS"/>
        </a:p>
      </dgm:t>
    </dgm:pt>
    <dgm:pt modelId="{A5336E4E-0AD9-4A09-80F9-589CA8B9679D}" type="sibTrans" cxnId="{B75BB0DC-0F0D-4397-82A4-FD90E9778E7F}">
      <dgm:prSet/>
      <dgm:spPr/>
      <dgm:t>
        <a:bodyPr/>
        <a:lstStyle/>
        <a:p>
          <a:endParaRPr lang="en-AS"/>
        </a:p>
      </dgm:t>
    </dgm:pt>
    <dgm:pt modelId="{E74CED93-5FA1-40E0-BE60-ED6B2584D4E3}">
      <dgm:prSet phldrT="[Text]" custT="1"/>
      <dgm:spPr/>
      <dgm:t>
        <a:bodyPr/>
        <a:lstStyle/>
        <a:p>
          <a:r>
            <a:rPr lang="fa-IR" sz="1400" dirty="0">
              <a:cs typeface="B Nazanin" panose="00000400000000000000" pitchFamily="2" charset="-78"/>
            </a:rPr>
            <a:t> </a:t>
          </a:r>
          <a:endParaRPr lang="en-AS" sz="1400" dirty="0">
            <a:cs typeface="B Nazanin" panose="00000400000000000000" pitchFamily="2" charset="-78"/>
          </a:endParaRPr>
        </a:p>
      </dgm:t>
    </dgm:pt>
    <dgm:pt modelId="{885A66CD-46CB-4D22-9BAD-8C6F427B45E7}" type="parTrans" cxnId="{A5A8F155-0A9F-4DE8-826E-2E6B6376BADF}">
      <dgm:prSet/>
      <dgm:spPr/>
      <dgm:t>
        <a:bodyPr/>
        <a:lstStyle/>
        <a:p>
          <a:endParaRPr lang="en-AS"/>
        </a:p>
      </dgm:t>
    </dgm:pt>
    <dgm:pt modelId="{39B608E7-46BA-4E95-8D91-413449934E81}" type="sibTrans" cxnId="{A5A8F155-0A9F-4DE8-826E-2E6B6376BADF}">
      <dgm:prSet/>
      <dgm:spPr/>
      <dgm:t>
        <a:bodyPr/>
        <a:lstStyle/>
        <a:p>
          <a:endParaRPr lang="en-AS"/>
        </a:p>
      </dgm:t>
    </dgm:pt>
    <dgm:pt modelId="{6399151E-71C5-4771-A8D8-2B3A365D4780}">
      <dgm:prSet phldrT="[Text]" phldr="0" custT="1"/>
      <dgm:spPr/>
      <dgm:t>
        <a:bodyPr/>
        <a:lstStyle/>
        <a:p>
          <a:r>
            <a:rPr lang="fa-IR" sz="1100" dirty="0">
              <a:solidFill>
                <a:schemeClr val="bg1">
                  <a:lumMod val="75000"/>
                </a:schemeClr>
              </a:solidFill>
              <a:cs typeface="B Nazanin" panose="00000400000000000000" pitchFamily="2" charset="-78"/>
            </a:rPr>
            <a:t> </a:t>
          </a:r>
          <a:endParaRPr lang="en-AS" sz="1100" dirty="0">
            <a:solidFill>
              <a:schemeClr val="bg1">
                <a:lumMod val="75000"/>
              </a:schemeClr>
            </a:solidFill>
            <a:cs typeface="B Nazanin" panose="00000400000000000000" pitchFamily="2" charset="-78"/>
          </a:endParaRPr>
        </a:p>
      </dgm:t>
    </dgm:pt>
    <dgm:pt modelId="{563C2771-144C-4404-880E-95739F021E31}" type="parTrans" cxnId="{85DD50ED-43D7-43C4-BF19-CDE8D71904FF}">
      <dgm:prSet/>
      <dgm:spPr/>
      <dgm:t>
        <a:bodyPr/>
        <a:lstStyle/>
        <a:p>
          <a:endParaRPr lang="en-AS"/>
        </a:p>
      </dgm:t>
    </dgm:pt>
    <dgm:pt modelId="{E72B8D15-56F1-419B-AD92-F8268502315B}" type="sibTrans" cxnId="{85DD50ED-43D7-43C4-BF19-CDE8D71904FF}">
      <dgm:prSet/>
      <dgm:spPr/>
      <dgm:t>
        <a:bodyPr/>
        <a:lstStyle/>
        <a:p>
          <a:endParaRPr lang="en-AS"/>
        </a:p>
      </dgm:t>
    </dgm:pt>
    <dgm:pt modelId="{7D9F0B69-74DC-4D20-ACDE-4447CB5E3DC6}">
      <dgm:prSet custT="1"/>
      <dgm:spPr/>
      <dgm:t>
        <a:bodyPr/>
        <a:lstStyle/>
        <a:p>
          <a:pPr algn="r" rtl="1"/>
          <a:endParaRPr lang="en-AS" sz="18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0468D588-313E-43D0-9445-6C921BDEF66A}" type="parTrans" cxnId="{984F47BE-C5AE-4906-B7D3-6A1A7C3A9513}">
      <dgm:prSet/>
      <dgm:spPr/>
      <dgm:t>
        <a:bodyPr/>
        <a:lstStyle/>
        <a:p>
          <a:endParaRPr lang="en-AS"/>
        </a:p>
      </dgm:t>
    </dgm:pt>
    <dgm:pt modelId="{61170404-5C23-48CB-B816-B80DE73EEE7A}" type="sibTrans" cxnId="{984F47BE-C5AE-4906-B7D3-6A1A7C3A9513}">
      <dgm:prSet/>
      <dgm:spPr/>
      <dgm:t>
        <a:bodyPr/>
        <a:lstStyle/>
        <a:p>
          <a:endParaRPr lang="en-AS"/>
        </a:p>
      </dgm:t>
    </dgm:pt>
    <dgm:pt modelId="{1B64D414-53D0-4D15-B0F5-1E432CBA84A7}">
      <dgm:prSet custT="1"/>
      <dgm:spPr/>
      <dgm:t>
        <a:bodyPr/>
        <a:lstStyle/>
        <a:p>
          <a:pPr marL="171450" lvl="1" indent="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AS" sz="18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903AFCAA-DFB4-4CE8-869B-5E434B439CD0}" type="parTrans" cxnId="{84249B50-BBEF-4161-8323-CF24B82CA335}">
      <dgm:prSet/>
      <dgm:spPr/>
      <dgm:t>
        <a:bodyPr/>
        <a:lstStyle/>
        <a:p>
          <a:endParaRPr lang="en-AS"/>
        </a:p>
      </dgm:t>
    </dgm:pt>
    <dgm:pt modelId="{8B2C6B43-F085-4179-A8E8-9C9600F5CEA6}" type="sibTrans" cxnId="{84249B50-BBEF-4161-8323-CF24B82CA335}">
      <dgm:prSet/>
      <dgm:spPr/>
      <dgm:t>
        <a:bodyPr/>
        <a:lstStyle/>
        <a:p>
          <a:endParaRPr lang="en-AS"/>
        </a:p>
      </dgm:t>
    </dgm:pt>
    <dgm:pt modelId="{A0B341C2-D4A2-48F7-9129-99948B8CDA78}">
      <dgm:prSet custT="1"/>
      <dgm:spPr/>
      <dgm:t>
        <a:bodyPr/>
        <a:lstStyle/>
        <a:p>
          <a:pPr algn="r"/>
          <a:endParaRPr lang="en-AS" sz="1800" dirty="0">
            <a:solidFill>
              <a:schemeClr val="accent2"/>
            </a:solidFill>
            <a:highlight>
              <a:srgbClr val="FFFF00"/>
            </a:highlight>
            <a:cs typeface="B Nazanin" panose="00000400000000000000" pitchFamily="2" charset="-78"/>
          </a:endParaRPr>
        </a:p>
      </dgm:t>
    </dgm:pt>
    <dgm:pt modelId="{CDAA7BE9-6020-4E24-9B1C-3F457A7D7F0F}" type="parTrans" cxnId="{80AE72D1-60DC-4728-85CC-E6FD21906E0C}">
      <dgm:prSet/>
      <dgm:spPr/>
      <dgm:t>
        <a:bodyPr/>
        <a:lstStyle/>
        <a:p>
          <a:endParaRPr lang="en-AS"/>
        </a:p>
      </dgm:t>
    </dgm:pt>
    <dgm:pt modelId="{DD6A8E48-BFBC-4606-A5B6-3C447D70AAD2}" type="sibTrans" cxnId="{80AE72D1-60DC-4728-85CC-E6FD21906E0C}">
      <dgm:prSet/>
      <dgm:spPr/>
      <dgm:t>
        <a:bodyPr/>
        <a:lstStyle/>
        <a:p>
          <a:endParaRPr lang="en-AS"/>
        </a:p>
      </dgm:t>
    </dgm:pt>
    <dgm:pt modelId="{6ECA16B4-4E73-4D31-95B0-DFF84973E54A}">
      <dgm:prSet custT="1"/>
      <dgm:spPr/>
      <dgm:t>
        <a:bodyPr/>
        <a:lstStyle/>
        <a:p>
          <a:pPr marL="171450" lvl="1" indent="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en-AS" sz="18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D754DFA4-1CA3-4D94-9002-C899D1EB1E7F}" type="parTrans" cxnId="{8BE3272D-F606-4B4D-B834-BC506CB9BEA4}">
      <dgm:prSet/>
      <dgm:spPr/>
      <dgm:t>
        <a:bodyPr/>
        <a:lstStyle/>
        <a:p>
          <a:endParaRPr lang="en-US"/>
        </a:p>
      </dgm:t>
    </dgm:pt>
    <dgm:pt modelId="{12D6725D-7061-4C7E-8D12-2B0CDD17B99B}" type="sibTrans" cxnId="{8BE3272D-F606-4B4D-B834-BC506CB9BEA4}">
      <dgm:prSet/>
      <dgm:spPr/>
      <dgm:t>
        <a:bodyPr/>
        <a:lstStyle/>
        <a:p>
          <a:endParaRPr lang="en-US"/>
        </a:p>
      </dgm:t>
    </dgm:pt>
    <dgm:pt modelId="{A0975DE4-CFD8-4570-BFC0-10F05228D68B}">
      <dgm:prSet custT="1"/>
      <dgm:spPr/>
      <dgm:t>
        <a:bodyPr/>
        <a:lstStyle/>
        <a:p>
          <a:pPr algn="r" rtl="1"/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پخش شایعه </a:t>
          </a:r>
          <a:r>
            <a:rPr lang="fa-IR" sz="2000" dirty="0" err="1">
              <a:solidFill>
                <a:schemeClr val="accent4"/>
              </a:solidFill>
              <a:cs typeface="B Nazanin" panose="00000400000000000000" pitchFamily="2" charset="-78"/>
            </a:rPr>
            <a:t>هدفمند:ایتالیا</a:t>
          </a:r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 جایگزین ایران می </a:t>
          </a:r>
          <a:r>
            <a:rPr lang="fa-IR" sz="2000" dirty="0" err="1">
              <a:solidFill>
                <a:schemeClr val="accent4"/>
              </a:solidFill>
              <a:cs typeface="B Nazanin" panose="00000400000000000000" pitchFamily="2" charset="-78"/>
            </a:rPr>
            <a:t>شود.منبع</a:t>
          </a:r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:</a:t>
          </a:r>
          <a:r>
            <a:rPr lang="en-US" sz="2000" dirty="0">
              <a:solidFill>
                <a:schemeClr val="accent4"/>
              </a:solidFill>
              <a:cs typeface="B Nazanin" panose="00000400000000000000" pitchFamily="2" charset="-78"/>
            </a:rPr>
            <a:t>ESPN</a:t>
          </a:r>
          <a:endParaRPr lang="en-AS" sz="20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2491BC90-C7EC-4EDE-8373-6CBCCA06A548}" type="parTrans" cxnId="{4F34F559-6E2E-48E6-A9DA-0EC0079C2193}">
      <dgm:prSet/>
      <dgm:spPr/>
      <dgm:t>
        <a:bodyPr/>
        <a:lstStyle/>
        <a:p>
          <a:endParaRPr lang="en-US"/>
        </a:p>
      </dgm:t>
    </dgm:pt>
    <dgm:pt modelId="{1ECBEA6F-3CE3-4BDE-9A58-C728CADEB4BF}" type="sibTrans" cxnId="{4F34F559-6E2E-48E6-A9DA-0EC0079C2193}">
      <dgm:prSet/>
      <dgm:spPr/>
      <dgm:t>
        <a:bodyPr/>
        <a:lstStyle/>
        <a:p>
          <a:endParaRPr lang="en-US"/>
        </a:p>
      </dgm:t>
    </dgm:pt>
    <dgm:pt modelId="{F6C7C9EA-1990-4B7A-AA93-A75CDF746427}">
      <dgm:prSet custT="1"/>
      <dgm:spPr/>
      <dgm:t>
        <a:bodyPr/>
        <a:lstStyle/>
        <a:p>
          <a:pPr marL="171450" lvl="1" indent="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جنگ روانی و بهره </a:t>
          </a:r>
          <a:r>
            <a:rPr lang="fa-IR" sz="2000" dirty="0" err="1">
              <a:solidFill>
                <a:schemeClr val="accent4"/>
              </a:solidFill>
              <a:cs typeface="B Nazanin" panose="00000400000000000000" pitchFamily="2" charset="-78"/>
            </a:rPr>
            <a:t>مندی</a:t>
          </a:r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 از حضور چهره </a:t>
          </a:r>
          <a:r>
            <a:rPr lang="fa-IR" sz="2000" dirty="0" err="1">
              <a:solidFill>
                <a:schemeClr val="accent4"/>
              </a:solidFill>
              <a:cs typeface="B Nazanin" panose="00000400000000000000" pitchFamily="2" charset="-78"/>
            </a:rPr>
            <a:t>هایی</a:t>
          </a:r>
          <a:r>
            <a:rPr lang="fa-IR" sz="2000" dirty="0">
              <a:solidFill>
                <a:schemeClr val="accent4"/>
              </a:solidFill>
              <a:cs typeface="B Nazanin" panose="00000400000000000000" pitchFamily="2" charset="-78"/>
            </a:rPr>
            <a:t> مثل مسی در سخنرانی نظامی!</a:t>
          </a:r>
          <a:endParaRPr lang="en-AS" sz="2000" dirty="0">
            <a:solidFill>
              <a:schemeClr val="accent4"/>
            </a:solidFill>
            <a:cs typeface="B Nazanin" panose="00000400000000000000" pitchFamily="2" charset="-78"/>
          </a:endParaRPr>
        </a:p>
      </dgm:t>
    </dgm:pt>
    <dgm:pt modelId="{298A7CF9-4707-476B-87C0-DE072290DE17}" type="parTrans" cxnId="{5217D79A-AAAC-41B9-A583-5D113A09E2DC}">
      <dgm:prSet/>
      <dgm:spPr/>
      <dgm:t>
        <a:bodyPr/>
        <a:lstStyle/>
        <a:p>
          <a:endParaRPr lang="en-US"/>
        </a:p>
      </dgm:t>
    </dgm:pt>
    <dgm:pt modelId="{58D573D1-B270-42A6-8A36-4B2102FA18BA}" type="sibTrans" cxnId="{5217D79A-AAAC-41B9-A583-5D113A09E2DC}">
      <dgm:prSet/>
      <dgm:spPr/>
      <dgm:t>
        <a:bodyPr/>
        <a:lstStyle/>
        <a:p>
          <a:endParaRPr lang="en-US"/>
        </a:p>
      </dgm:t>
    </dgm:pt>
    <dgm:pt modelId="{889CC1AC-DED3-48A1-A235-C516DCA9FB9B}">
      <dgm:prSet custT="1"/>
      <dgm:spPr/>
      <dgm:t>
        <a:bodyPr/>
        <a:lstStyle/>
        <a:p>
          <a:pPr algn="r" rtl="1"/>
          <a:r>
            <a:rPr lang="fa-IR" sz="2400" b="0" i="0" dirty="0">
              <a:highlight>
                <a:srgbClr val="FFFF00"/>
              </a:highlight>
            </a:rPr>
            <a:t>ایجاد قطعی </a:t>
          </a:r>
          <a:r>
            <a:rPr lang="fa-IR" sz="2400" b="0" i="0" dirty="0" err="1">
              <a:highlight>
                <a:srgbClr val="FFFF00"/>
              </a:highlight>
            </a:rPr>
            <a:t>ارتش‌های</a:t>
          </a:r>
          <a:r>
            <a:rPr lang="fa-IR" sz="2400" b="0" i="0" dirty="0">
              <a:highlight>
                <a:srgbClr val="FFFF00"/>
              </a:highlight>
            </a:rPr>
            <a:t> </a:t>
          </a:r>
          <a:r>
            <a:rPr lang="fa-IR" sz="2400" b="0" i="0" dirty="0" err="1">
              <a:highlight>
                <a:srgbClr val="FFFF00"/>
              </a:highlight>
            </a:rPr>
            <a:t>رباتیک</a:t>
          </a:r>
          <a:r>
            <a:rPr lang="fa-IR" sz="2400" b="0" i="0" dirty="0">
              <a:highlight>
                <a:srgbClr val="FFFF00"/>
              </a:highlight>
            </a:rPr>
            <a:t> در </a:t>
          </a:r>
          <a:r>
            <a:rPr lang="fa-IR" sz="2400" b="0" i="0" dirty="0" err="1">
              <a:highlight>
                <a:srgbClr val="FFFF00"/>
              </a:highlight>
            </a:rPr>
            <a:t>شبکه‌های</a:t>
          </a:r>
          <a:r>
            <a:rPr lang="fa-IR" sz="2400" b="0" i="0" dirty="0">
              <a:highlight>
                <a:srgbClr val="FFFF00"/>
              </a:highlight>
            </a:rPr>
            <a:t> اجتماعی</a:t>
          </a:r>
          <a:r>
            <a:rPr lang="en-US" sz="2400" b="0" i="0" dirty="0">
              <a:highlight>
                <a:srgbClr val="FFFF00"/>
              </a:highlight>
            </a:rPr>
            <a:t> </a:t>
          </a:r>
          <a:endParaRPr lang="en-AS" sz="2400" dirty="0">
            <a:solidFill>
              <a:schemeClr val="accent2"/>
            </a:solidFill>
            <a:highlight>
              <a:srgbClr val="FFFF00"/>
            </a:highlight>
            <a:cs typeface="B Nazanin" panose="00000400000000000000" pitchFamily="2" charset="-78"/>
          </a:endParaRPr>
        </a:p>
      </dgm:t>
    </dgm:pt>
    <dgm:pt modelId="{B268F4FD-52B8-4C43-916F-A49E21AF6AA4}" type="parTrans" cxnId="{D7F06AFC-FCD1-4540-9093-3A8272475009}">
      <dgm:prSet/>
      <dgm:spPr/>
      <dgm:t>
        <a:bodyPr/>
        <a:lstStyle/>
        <a:p>
          <a:endParaRPr lang="en-US"/>
        </a:p>
      </dgm:t>
    </dgm:pt>
    <dgm:pt modelId="{38C5CCE5-B801-4BEF-86D4-49805B6C0FD2}" type="sibTrans" cxnId="{D7F06AFC-FCD1-4540-9093-3A8272475009}">
      <dgm:prSet/>
      <dgm:spPr/>
      <dgm:t>
        <a:bodyPr/>
        <a:lstStyle/>
        <a:p>
          <a:endParaRPr lang="en-US"/>
        </a:p>
      </dgm:t>
    </dgm:pt>
    <dgm:pt modelId="{DEAF98CD-025D-47ED-A260-9D4EBE3ED666}">
      <dgm:prSet custT="1"/>
      <dgm:spPr/>
      <dgm:t>
        <a:bodyPr/>
        <a:lstStyle/>
        <a:p>
          <a:pPr algn="r" rtl="1"/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استفاده عجیب از </a:t>
          </a:r>
          <a:r>
            <a:rPr lang="fa-IR" sz="2000" dirty="0" err="1">
              <a:solidFill>
                <a:schemeClr val="accent2"/>
              </a:solidFill>
              <a:cs typeface="B Nazanin" panose="00000400000000000000" pitchFamily="2" charset="-78"/>
            </a:rPr>
            <a:t>اسپین</a:t>
          </a:r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 </a:t>
          </a:r>
          <a:r>
            <a:rPr lang="fa-IR" sz="2000" dirty="0" err="1">
              <a:solidFill>
                <a:schemeClr val="accent2"/>
              </a:solidFill>
              <a:cs typeface="B Nazanin" panose="00000400000000000000" pitchFamily="2" charset="-78"/>
            </a:rPr>
            <a:t>داکترها</a:t>
          </a:r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 با بهره </a:t>
          </a:r>
          <a:r>
            <a:rPr lang="fa-IR" sz="2000" dirty="0" err="1">
              <a:solidFill>
                <a:schemeClr val="accent2"/>
              </a:solidFill>
              <a:cs typeface="B Nazanin" panose="00000400000000000000" pitchFamily="2" charset="-78"/>
            </a:rPr>
            <a:t>مندی</a:t>
          </a:r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 از تکنیک </a:t>
          </a:r>
          <a:r>
            <a:rPr lang="fa-IR" sz="2000" dirty="0" err="1">
              <a:solidFill>
                <a:schemeClr val="accent2"/>
              </a:solidFill>
              <a:cs typeface="B Nazanin" panose="00000400000000000000" pitchFamily="2" charset="-78"/>
            </a:rPr>
            <a:t>توجیه؛ماجرای</a:t>
          </a:r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 نماینده </a:t>
          </a:r>
          <a:r>
            <a:rPr lang="fa-IR" sz="2000" dirty="0" err="1">
              <a:solidFill>
                <a:schemeClr val="accent2"/>
              </a:solidFill>
              <a:cs typeface="B Nazanin" panose="00000400000000000000" pitchFamily="2" charset="-78"/>
            </a:rPr>
            <a:t>اش</a:t>
          </a:r>
          <a:r>
            <a:rPr lang="fa-IR" sz="2000" dirty="0">
              <a:solidFill>
                <a:schemeClr val="accent2"/>
              </a:solidFill>
              <a:cs typeface="B Nazanin" panose="00000400000000000000" pitchFamily="2" charset="-78"/>
            </a:rPr>
            <a:t> و بحث حضور ایتالیا</a:t>
          </a:r>
          <a:endParaRPr lang="en-AS" sz="2000" dirty="0">
            <a:solidFill>
              <a:schemeClr val="accent2"/>
            </a:solidFill>
            <a:cs typeface="B Nazanin" panose="00000400000000000000" pitchFamily="2" charset="-78"/>
          </a:endParaRPr>
        </a:p>
      </dgm:t>
    </dgm:pt>
    <dgm:pt modelId="{5D706239-C794-4455-BEAB-7ED5E83A41A6}" type="parTrans" cxnId="{BD40642E-A881-4306-81A3-0518C6B8E582}">
      <dgm:prSet/>
      <dgm:spPr/>
      <dgm:t>
        <a:bodyPr/>
        <a:lstStyle/>
        <a:p>
          <a:endParaRPr lang="en-US"/>
        </a:p>
      </dgm:t>
    </dgm:pt>
    <dgm:pt modelId="{ADFB4CCE-903A-413D-B741-091D33E36647}" type="sibTrans" cxnId="{BD40642E-A881-4306-81A3-0518C6B8E582}">
      <dgm:prSet/>
      <dgm:spPr/>
      <dgm:t>
        <a:bodyPr/>
        <a:lstStyle/>
        <a:p>
          <a:endParaRPr lang="en-US"/>
        </a:p>
      </dgm:t>
    </dgm:pt>
    <dgm:pt modelId="{DF610D67-9A15-4A73-A5A2-A45EFF503D27}">
      <dgm:prSet/>
      <dgm:spPr/>
      <dgm:t>
        <a:bodyPr/>
        <a:lstStyle/>
        <a:p>
          <a:r>
            <a:rPr lang="en-US" dirty="0"/>
            <a:t>Sport washing</a:t>
          </a:r>
        </a:p>
      </dgm:t>
    </dgm:pt>
    <dgm:pt modelId="{6AAA1BF3-90AC-42C5-83F7-D6E7E9FE989C}" type="parTrans" cxnId="{BBCC51B1-01AA-4E2B-9E45-A92A0C10CD84}">
      <dgm:prSet/>
      <dgm:spPr/>
      <dgm:t>
        <a:bodyPr/>
        <a:lstStyle/>
        <a:p>
          <a:endParaRPr lang="en-US"/>
        </a:p>
      </dgm:t>
    </dgm:pt>
    <dgm:pt modelId="{DB5DDE26-1A40-4758-8113-0E2873408519}" type="sibTrans" cxnId="{BBCC51B1-01AA-4E2B-9E45-A92A0C10CD84}">
      <dgm:prSet/>
      <dgm:spPr/>
      <dgm:t>
        <a:bodyPr/>
        <a:lstStyle/>
        <a:p>
          <a:endParaRPr lang="en-US"/>
        </a:p>
      </dgm:t>
    </dgm:pt>
    <dgm:pt modelId="{1840761C-4483-473C-AC13-413ACEC1ED4C}" type="pres">
      <dgm:prSet presAssocID="{345A2613-9085-4CBB-9CB6-94BC45A424D0}" presName="linearFlow" presStyleCnt="0">
        <dgm:presLayoutVars>
          <dgm:dir/>
          <dgm:animLvl val="lvl"/>
          <dgm:resizeHandles val="exact"/>
        </dgm:presLayoutVars>
      </dgm:prSet>
      <dgm:spPr/>
    </dgm:pt>
    <dgm:pt modelId="{E5445755-B0AD-48F7-8601-03E05E857864}" type="pres">
      <dgm:prSet presAssocID="{CF3FD39F-D9B0-458A-B3CD-69454C7363C6}" presName="composite" presStyleCnt="0"/>
      <dgm:spPr/>
    </dgm:pt>
    <dgm:pt modelId="{28CEAD4C-DCE8-452D-8439-3B6687D34319}" type="pres">
      <dgm:prSet presAssocID="{CF3FD39F-D9B0-458A-B3CD-69454C7363C6}" presName="parentText" presStyleLbl="alignNode1" presStyleIdx="0" presStyleCnt="6">
        <dgm:presLayoutVars>
          <dgm:chMax val="1"/>
          <dgm:bulletEnabled val="1"/>
        </dgm:presLayoutVars>
      </dgm:prSet>
      <dgm:spPr/>
    </dgm:pt>
    <dgm:pt modelId="{6C487DB6-1510-4D2C-81F4-681C244A0ECE}" type="pres">
      <dgm:prSet presAssocID="{CF3FD39F-D9B0-458A-B3CD-69454C7363C6}" presName="descendantText" presStyleLbl="alignAcc1" presStyleIdx="0" presStyleCnt="6">
        <dgm:presLayoutVars>
          <dgm:bulletEnabled val="1"/>
        </dgm:presLayoutVars>
      </dgm:prSet>
      <dgm:spPr/>
    </dgm:pt>
    <dgm:pt modelId="{509C8A61-8620-4680-BA1C-B5C4A17D4B5F}" type="pres">
      <dgm:prSet presAssocID="{6F5305AB-171A-4F82-B0B0-819FAF4ED83B}" presName="sp" presStyleCnt="0"/>
      <dgm:spPr/>
    </dgm:pt>
    <dgm:pt modelId="{E1227206-243D-4519-B29E-43FBCA9C5ED9}" type="pres">
      <dgm:prSet presAssocID="{3F30D859-3065-4C17-A4E8-D624AB5D666C}" presName="composite" presStyleCnt="0"/>
      <dgm:spPr/>
    </dgm:pt>
    <dgm:pt modelId="{F03CBB2B-9AD7-44F9-895A-FF09FD5E454E}" type="pres">
      <dgm:prSet presAssocID="{3F30D859-3065-4C17-A4E8-D624AB5D666C}" presName="parentText" presStyleLbl="alignNode1" presStyleIdx="1" presStyleCnt="6">
        <dgm:presLayoutVars>
          <dgm:chMax val="1"/>
          <dgm:bulletEnabled val="1"/>
        </dgm:presLayoutVars>
      </dgm:prSet>
      <dgm:spPr/>
    </dgm:pt>
    <dgm:pt modelId="{B63EB14F-A17C-4475-AD1B-E48C07B914EF}" type="pres">
      <dgm:prSet presAssocID="{3F30D859-3065-4C17-A4E8-D624AB5D666C}" presName="descendantText" presStyleLbl="alignAcc1" presStyleIdx="1" presStyleCnt="6">
        <dgm:presLayoutVars>
          <dgm:bulletEnabled val="1"/>
        </dgm:presLayoutVars>
      </dgm:prSet>
      <dgm:spPr/>
    </dgm:pt>
    <dgm:pt modelId="{7516CC8C-2D5C-4F0C-B94C-AA7F1C76BC24}" type="pres">
      <dgm:prSet presAssocID="{7D3FB22D-2DE5-4425-83BE-5B87AFCD72B2}" presName="sp" presStyleCnt="0"/>
      <dgm:spPr/>
    </dgm:pt>
    <dgm:pt modelId="{F857595E-100F-4066-891B-81158708AD21}" type="pres">
      <dgm:prSet presAssocID="{E74CED93-5FA1-40E0-BE60-ED6B2584D4E3}" presName="composite" presStyleCnt="0"/>
      <dgm:spPr/>
    </dgm:pt>
    <dgm:pt modelId="{7C4D8F62-95E5-4794-9B13-1DCB5C0DBE33}" type="pres">
      <dgm:prSet presAssocID="{E74CED93-5FA1-40E0-BE60-ED6B2584D4E3}" presName="parentText" presStyleLbl="alignNode1" presStyleIdx="2" presStyleCnt="6">
        <dgm:presLayoutVars>
          <dgm:chMax val="1"/>
          <dgm:bulletEnabled val="1"/>
        </dgm:presLayoutVars>
      </dgm:prSet>
      <dgm:spPr/>
    </dgm:pt>
    <dgm:pt modelId="{36013B4B-668B-45AA-9A9C-75C6E996BE27}" type="pres">
      <dgm:prSet presAssocID="{E74CED93-5FA1-40E0-BE60-ED6B2584D4E3}" presName="descendantText" presStyleLbl="alignAcc1" presStyleIdx="2" presStyleCnt="6" custLinFactNeighborX="133" custLinFactNeighborY="65">
        <dgm:presLayoutVars>
          <dgm:bulletEnabled val="1"/>
        </dgm:presLayoutVars>
      </dgm:prSet>
      <dgm:spPr/>
    </dgm:pt>
    <dgm:pt modelId="{48F8BE7D-35A4-4446-A580-0B610CD417F2}" type="pres">
      <dgm:prSet presAssocID="{39B608E7-46BA-4E95-8D91-413449934E81}" presName="sp" presStyleCnt="0"/>
      <dgm:spPr/>
    </dgm:pt>
    <dgm:pt modelId="{D06A590D-3608-4F69-BCBC-EB268701D72D}" type="pres">
      <dgm:prSet presAssocID="{48E69DB4-3CCA-4704-AD6E-EEF247406D4C}" presName="composite" presStyleCnt="0"/>
      <dgm:spPr/>
    </dgm:pt>
    <dgm:pt modelId="{8F8C29C2-DB32-4CD3-8B52-24234363031C}" type="pres">
      <dgm:prSet presAssocID="{48E69DB4-3CCA-4704-AD6E-EEF247406D4C}" presName="parentText" presStyleLbl="alignNode1" presStyleIdx="3" presStyleCnt="6">
        <dgm:presLayoutVars>
          <dgm:chMax val="1"/>
          <dgm:bulletEnabled val="1"/>
        </dgm:presLayoutVars>
      </dgm:prSet>
      <dgm:spPr/>
    </dgm:pt>
    <dgm:pt modelId="{6D14C681-5865-4F85-B204-24418DC160E1}" type="pres">
      <dgm:prSet presAssocID="{48E69DB4-3CCA-4704-AD6E-EEF247406D4C}" presName="descendantText" presStyleLbl="alignAcc1" presStyleIdx="3" presStyleCnt="6">
        <dgm:presLayoutVars>
          <dgm:bulletEnabled val="1"/>
        </dgm:presLayoutVars>
      </dgm:prSet>
      <dgm:spPr/>
    </dgm:pt>
    <dgm:pt modelId="{82A63E0D-72A7-4583-976B-39520A43F216}" type="pres">
      <dgm:prSet presAssocID="{37BDAC4D-7C9D-4848-9C79-1DBD908D743E}" presName="sp" presStyleCnt="0"/>
      <dgm:spPr/>
    </dgm:pt>
    <dgm:pt modelId="{B36940C5-197E-42FF-8CAE-03E72B45EC86}" type="pres">
      <dgm:prSet presAssocID="{AACB79AE-AC58-401D-B8EE-A23703FFF799}" presName="composite" presStyleCnt="0"/>
      <dgm:spPr/>
    </dgm:pt>
    <dgm:pt modelId="{D63705A5-67EA-4A3D-9CC3-2410AF931EED}" type="pres">
      <dgm:prSet presAssocID="{AACB79AE-AC58-401D-B8EE-A23703FFF799}" presName="parentText" presStyleLbl="alignNode1" presStyleIdx="4" presStyleCnt="6">
        <dgm:presLayoutVars>
          <dgm:chMax val="1"/>
          <dgm:bulletEnabled val="1"/>
        </dgm:presLayoutVars>
      </dgm:prSet>
      <dgm:spPr/>
    </dgm:pt>
    <dgm:pt modelId="{808CF3B4-2CD3-4216-B450-F307230363EF}" type="pres">
      <dgm:prSet presAssocID="{AACB79AE-AC58-401D-B8EE-A23703FFF799}" presName="descendantText" presStyleLbl="alignAcc1" presStyleIdx="4" presStyleCnt="6" custScaleY="149537">
        <dgm:presLayoutVars>
          <dgm:bulletEnabled val="1"/>
        </dgm:presLayoutVars>
      </dgm:prSet>
      <dgm:spPr/>
    </dgm:pt>
    <dgm:pt modelId="{C96DCE3D-1BFD-4DE0-8D93-6E8420C04F31}" type="pres">
      <dgm:prSet presAssocID="{A5336E4E-0AD9-4A09-80F9-589CA8B9679D}" presName="sp" presStyleCnt="0"/>
      <dgm:spPr/>
    </dgm:pt>
    <dgm:pt modelId="{06653D4E-936C-4807-BAA6-B439C194831A}" type="pres">
      <dgm:prSet presAssocID="{6399151E-71C5-4771-A8D8-2B3A365D4780}" presName="composite" presStyleCnt="0"/>
      <dgm:spPr/>
    </dgm:pt>
    <dgm:pt modelId="{0B297598-33D6-436C-A3CB-2C37A2B01990}" type="pres">
      <dgm:prSet presAssocID="{6399151E-71C5-4771-A8D8-2B3A365D4780}" presName="parentText" presStyleLbl="alignNode1" presStyleIdx="5" presStyleCnt="6">
        <dgm:presLayoutVars>
          <dgm:chMax val="1"/>
          <dgm:bulletEnabled val="1"/>
        </dgm:presLayoutVars>
      </dgm:prSet>
      <dgm:spPr/>
    </dgm:pt>
    <dgm:pt modelId="{4B6D9746-9486-4531-B495-BBF738A60A5A}" type="pres">
      <dgm:prSet presAssocID="{6399151E-71C5-4771-A8D8-2B3A365D4780}" presName="descendantText" presStyleLbl="alignAcc1" presStyleIdx="5" presStyleCnt="6">
        <dgm:presLayoutVars>
          <dgm:bulletEnabled val="1"/>
        </dgm:presLayoutVars>
      </dgm:prSet>
      <dgm:spPr/>
    </dgm:pt>
  </dgm:ptLst>
  <dgm:cxnLst>
    <dgm:cxn modelId="{5EF43A0D-8D82-4892-A03C-017072060E9E}" type="presOf" srcId="{A0975DE4-CFD8-4570-BFC0-10F05228D68B}" destId="{B63EB14F-A17C-4475-AD1B-E48C07B914EF}" srcOrd="0" destOrd="1" presId="urn:microsoft.com/office/officeart/2005/8/layout/chevron2"/>
    <dgm:cxn modelId="{B325D51C-75A4-4095-8BD6-CA7ED917835C}" type="presOf" srcId="{CF3FD39F-D9B0-458A-B3CD-69454C7363C6}" destId="{28CEAD4C-DCE8-452D-8439-3B6687D34319}" srcOrd="0" destOrd="0" presId="urn:microsoft.com/office/officeart/2005/8/layout/chevron2"/>
    <dgm:cxn modelId="{AA456222-F593-4F8E-ADFA-1D069440550C}" type="presOf" srcId="{AACB79AE-AC58-401D-B8EE-A23703FFF799}" destId="{D63705A5-67EA-4A3D-9CC3-2410AF931EED}" srcOrd="0" destOrd="0" presId="urn:microsoft.com/office/officeart/2005/8/layout/chevron2"/>
    <dgm:cxn modelId="{429FFF27-1799-4D95-AB8D-A563481C658D}" type="presOf" srcId="{A0B341C2-D4A2-48F7-9129-99948B8CDA78}" destId="{808CF3B4-2CD3-4216-B450-F307230363EF}" srcOrd="0" destOrd="0" presId="urn:microsoft.com/office/officeart/2005/8/layout/chevron2"/>
    <dgm:cxn modelId="{D3703329-A61F-4AFA-ABB6-7F0082875809}" type="presOf" srcId="{BBD0BCE0-CAB5-4101-AB43-79895CE76A87}" destId="{6C487DB6-1510-4D2C-81F4-681C244A0ECE}" srcOrd="0" destOrd="0" presId="urn:microsoft.com/office/officeart/2005/8/layout/chevron2"/>
    <dgm:cxn modelId="{8BE3272D-F606-4B4D-B834-BC506CB9BEA4}" srcId="{E74CED93-5FA1-40E0-BE60-ED6B2584D4E3}" destId="{6ECA16B4-4E73-4D31-95B0-DFF84973E54A}" srcOrd="2" destOrd="0" parTransId="{D754DFA4-1CA3-4D94-9002-C899D1EB1E7F}" sibTransId="{12D6725D-7061-4C7E-8D12-2B0CDD17B99B}"/>
    <dgm:cxn modelId="{BD40642E-A881-4306-81A3-0518C6B8E582}" srcId="{AACB79AE-AC58-401D-B8EE-A23703FFF799}" destId="{DEAF98CD-025D-47ED-A260-9D4EBE3ED666}" srcOrd="1" destOrd="0" parTransId="{5D706239-C794-4455-BEAB-7ED5E83A41A6}" sibTransId="{ADFB4CCE-903A-413D-B741-091D33E36647}"/>
    <dgm:cxn modelId="{9276F32E-B77D-4809-AAD7-F36B80578EB8}" type="presOf" srcId="{E74CED93-5FA1-40E0-BE60-ED6B2584D4E3}" destId="{7C4D8F62-95E5-4794-9B13-1DCB5C0DBE33}" srcOrd="0" destOrd="0" presId="urn:microsoft.com/office/officeart/2005/8/layout/chevron2"/>
    <dgm:cxn modelId="{6688B233-3936-4154-B720-36EAC96E5184}" type="presOf" srcId="{345A2613-9085-4CBB-9CB6-94BC45A424D0}" destId="{1840761C-4483-473C-AC13-413ACEC1ED4C}" srcOrd="0" destOrd="0" presId="urn:microsoft.com/office/officeart/2005/8/layout/chevron2"/>
    <dgm:cxn modelId="{C12C1264-EED8-465D-ACD7-8DB1BF3CFBD5}" type="presOf" srcId="{3F30D859-3065-4C17-A4E8-D624AB5D666C}" destId="{F03CBB2B-9AD7-44F9-895A-FF09FD5E454E}" srcOrd="0" destOrd="0" presId="urn:microsoft.com/office/officeart/2005/8/layout/chevron2"/>
    <dgm:cxn modelId="{64931865-166F-4D09-955B-705C66930630}" type="presOf" srcId="{6399151E-71C5-4771-A8D8-2B3A365D4780}" destId="{0B297598-33D6-436C-A3CB-2C37A2B01990}" srcOrd="0" destOrd="0" presId="urn:microsoft.com/office/officeart/2005/8/layout/chevron2"/>
    <dgm:cxn modelId="{87C1656F-FBB4-49BE-8406-7A7D309FFC35}" type="presOf" srcId="{F6C7C9EA-1990-4B7A-AA93-A75CDF746427}" destId="{36013B4B-668B-45AA-9A9C-75C6E996BE27}" srcOrd="0" destOrd="1" presId="urn:microsoft.com/office/officeart/2005/8/layout/chevron2"/>
    <dgm:cxn modelId="{84249B50-BBEF-4161-8323-CF24B82CA335}" srcId="{E74CED93-5FA1-40E0-BE60-ED6B2584D4E3}" destId="{1B64D414-53D0-4D15-B0F5-1E432CBA84A7}" srcOrd="0" destOrd="0" parTransId="{903AFCAA-DFB4-4CE8-869B-5E434B439CD0}" sibTransId="{8B2C6B43-F085-4179-A8E8-9C9600F5CEA6}"/>
    <dgm:cxn modelId="{2638DF72-43E1-4143-8591-5A1C0D58041A}" type="presOf" srcId="{889CC1AC-DED3-48A1-A235-C516DCA9FB9B}" destId="{6D14C681-5865-4F85-B204-24418DC160E1}" srcOrd="0" destOrd="1" presId="urn:microsoft.com/office/officeart/2005/8/layout/chevron2"/>
    <dgm:cxn modelId="{4ED89774-713A-4D6C-B860-B43B14775316}" type="presOf" srcId="{DF610D67-9A15-4A73-A5A2-A45EFF503D27}" destId="{4B6D9746-9486-4531-B495-BBF738A60A5A}" srcOrd="0" destOrd="0" presId="urn:microsoft.com/office/officeart/2005/8/layout/chevron2"/>
    <dgm:cxn modelId="{A5A8F155-0A9F-4DE8-826E-2E6B6376BADF}" srcId="{345A2613-9085-4CBB-9CB6-94BC45A424D0}" destId="{E74CED93-5FA1-40E0-BE60-ED6B2584D4E3}" srcOrd="2" destOrd="0" parTransId="{885A66CD-46CB-4D22-9BAD-8C6F427B45E7}" sibTransId="{39B608E7-46BA-4E95-8D91-413449934E81}"/>
    <dgm:cxn modelId="{4F34F559-6E2E-48E6-A9DA-0EC0079C2193}" srcId="{3F30D859-3065-4C17-A4E8-D624AB5D666C}" destId="{A0975DE4-CFD8-4570-BFC0-10F05228D68B}" srcOrd="1" destOrd="0" parTransId="{2491BC90-C7EC-4EDE-8373-6CBCCA06A548}" sibTransId="{1ECBEA6F-3CE3-4BDE-9A58-C728CADEB4BF}"/>
    <dgm:cxn modelId="{224EE85A-F41D-4155-A928-02074FB57CB8}" srcId="{CF3FD39F-D9B0-458A-B3CD-69454C7363C6}" destId="{BBD0BCE0-CAB5-4101-AB43-79895CE76A87}" srcOrd="0" destOrd="0" parTransId="{852AF472-F6E9-4FEB-A861-6FA90C774C06}" sibTransId="{5178D509-B88F-49BA-B265-11B7B8007103}"/>
    <dgm:cxn modelId="{8CBEA07D-DDB7-46D1-9438-E74F4678F008}" srcId="{345A2613-9085-4CBB-9CB6-94BC45A424D0}" destId="{48E69DB4-3CCA-4704-AD6E-EEF247406D4C}" srcOrd="3" destOrd="0" parTransId="{4073260E-C3E8-48DC-AE3C-82CA397491B0}" sibTransId="{37BDAC4D-7C9D-4848-9C79-1DBD908D743E}"/>
    <dgm:cxn modelId="{43D49B86-D46D-48DC-9386-BC34EBC4B105}" srcId="{48E69DB4-3CCA-4704-AD6E-EEF247406D4C}" destId="{02B1DCFA-CBB3-4C7F-9513-668C723F3F06}" srcOrd="0" destOrd="0" parTransId="{BD152AEC-CDD5-4443-81C5-D0B521FDAF83}" sibTransId="{6AD3D291-C8F2-4BA0-8CEA-16CB06AD6FE1}"/>
    <dgm:cxn modelId="{3B3E7487-3F91-48C5-AFCE-163929CA04D5}" type="presOf" srcId="{DEAF98CD-025D-47ED-A260-9D4EBE3ED666}" destId="{808CF3B4-2CD3-4216-B450-F307230363EF}" srcOrd="0" destOrd="1" presId="urn:microsoft.com/office/officeart/2005/8/layout/chevron2"/>
    <dgm:cxn modelId="{5217D79A-AAAC-41B9-A583-5D113A09E2DC}" srcId="{E74CED93-5FA1-40E0-BE60-ED6B2584D4E3}" destId="{F6C7C9EA-1990-4B7A-AA93-A75CDF746427}" srcOrd="1" destOrd="0" parTransId="{298A7CF9-4707-476B-87C0-DE072290DE17}" sibTransId="{58D573D1-B270-42A6-8A36-4B2102FA18BA}"/>
    <dgm:cxn modelId="{57F764A9-9EA7-4713-950B-EA276E37446D}" type="presOf" srcId="{6ECA16B4-4E73-4D31-95B0-DFF84973E54A}" destId="{36013B4B-668B-45AA-9A9C-75C6E996BE27}" srcOrd="0" destOrd="2" presId="urn:microsoft.com/office/officeart/2005/8/layout/chevron2"/>
    <dgm:cxn modelId="{43E5D9AD-2839-477B-8100-03A944D00E1C}" srcId="{345A2613-9085-4CBB-9CB6-94BC45A424D0}" destId="{CF3FD39F-D9B0-458A-B3CD-69454C7363C6}" srcOrd="0" destOrd="0" parTransId="{66CF8249-B968-4C6B-9605-B318A37CBD90}" sibTransId="{6F5305AB-171A-4F82-B0B0-819FAF4ED83B}"/>
    <dgm:cxn modelId="{BBCC51B1-01AA-4E2B-9E45-A92A0C10CD84}" srcId="{6399151E-71C5-4771-A8D8-2B3A365D4780}" destId="{DF610D67-9A15-4A73-A5A2-A45EFF503D27}" srcOrd="0" destOrd="0" parTransId="{6AAA1BF3-90AC-42C5-83F7-D6E7E9FE989C}" sibTransId="{DB5DDE26-1A40-4758-8113-0E2873408519}"/>
    <dgm:cxn modelId="{1E7641BB-190C-4F07-B6A8-7776D4E86B8E}" type="presOf" srcId="{7D9F0B69-74DC-4D20-ACDE-4447CB5E3DC6}" destId="{B63EB14F-A17C-4475-AD1B-E48C07B914EF}" srcOrd="0" destOrd="0" presId="urn:microsoft.com/office/officeart/2005/8/layout/chevron2"/>
    <dgm:cxn modelId="{984F47BE-C5AE-4906-B7D3-6A1A7C3A9513}" srcId="{3F30D859-3065-4C17-A4E8-D624AB5D666C}" destId="{7D9F0B69-74DC-4D20-ACDE-4447CB5E3DC6}" srcOrd="0" destOrd="0" parTransId="{0468D588-313E-43D0-9445-6C921BDEF66A}" sibTransId="{61170404-5C23-48CB-B816-B80DE73EEE7A}"/>
    <dgm:cxn modelId="{B5CCACC5-96C2-4374-A3B4-59AF7569F0DF}" type="presOf" srcId="{02B1DCFA-CBB3-4C7F-9513-668C723F3F06}" destId="{6D14C681-5865-4F85-B204-24418DC160E1}" srcOrd="0" destOrd="0" presId="urn:microsoft.com/office/officeart/2005/8/layout/chevron2"/>
    <dgm:cxn modelId="{80AE72D1-60DC-4728-85CC-E6FD21906E0C}" srcId="{AACB79AE-AC58-401D-B8EE-A23703FFF799}" destId="{A0B341C2-D4A2-48F7-9129-99948B8CDA78}" srcOrd="0" destOrd="0" parTransId="{CDAA7BE9-6020-4E24-9B1C-3F457A7D7F0F}" sibTransId="{DD6A8E48-BFBC-4606-A5B6-3C447D70AAD2}"/>
    <dgm:cxn modelId="{312E53D7-120E-4FC5-8B75-B13F0700F37F}" srcId="{345A2613-9085-4CBB-9CB6-94BC45A424D0}" destId="{3F30D859-3065-4C17-A4E8-D624AB5D666C}" srcOrd="1" destOrd="0" parTransId="{82C0884E-1B4B-47BE-A7EB-FBC97A2D8CC0}" sibTransId="{7D3FB22D-2DE5-4425-83BE-5B87AFCD72B2}"/>
    <dgm:cxn modelId="{B75BB0DC-0F0D-4397-82A4-FD90E9778E7F}" srcId="{345A2613-9085-4CBB-9CB6-94BC45A424D0}" destId="{AACB79AE-AC58-401D-B8EE-A23703FFF799}" srcOrd="4" destOrd="0" parTransId="{7F3BCA1C-D2AA-4ABF-8F6E-4F0D1C396602}" sibTransId="{A5336E4E-0AD9-4A09-80F9-589CA8B9679D}"/>
    <dgm:cxn modelId="{DC5158DF-0E9E-419B-B350-6A5E4CB064BC}" type="presOf" srcId="{1B64D414-53D0-4D15-B0F5-1E432CBA84A7}" destId="{36013B4B-668B-45AA-9A9C-75C6E996BE27}" srcOrd="0" destOrd="0" presId="urn:microsoft.com/office/officeart/2005/8/layout/chevron2"/>
    <dgm:cxn modelId="{0DF855E9-C926-4402-98D9-8F664EC254A9}" type="presOf" srcId="{48E69DB4-3CCA-4704-AD6E-EEF247406D4C}" destId="{8F8C29C2-DB32-4CD3-8B52-24234363031C}" srcOrd="0" destOrd="0" presId="urn:microsoft.com/office/officeart/2005/8/layout/chevron2"/>
    <dgm:cxn modelId="{85DD50ED-43D7-43C4-BF19-CDE8D71904FF}" srcId="{345A2613-9085-4CBB-9CB6-94BC45A424D0}" destId="{6399151E-71C5-4771-A8D8-2B3A365D4780}" srcOrd="5" destOrd="0" parTransId="{563C2771-144C-4404-880E-95739F021E31}" sibTransId="{E72B8D15-56F1-419B-AD92-F8268502315B}"/>
    <dgm:cxn modelId="{D7F06AFC-FCD1-4540-9093-3A8272475009}" srcId="{48E69DB4-3CCA-4704-AD6E-EEF247406D4C}" destId="{889CC1AC-DED3-48A1-A235-C516DCA9FB9B}" srcOrd="1" destOrd="0" parTransId="{B268F4FD-52B8-4C43-916F-A49E21AF6AA4}" sibTransId="{38C5CCE5-B801-4BEF-86D4-49805B6C0FD2}"/>
    <dgm:cxn modelId="{272A737D-42A5-4022-8CD1-9F0EB96BF79D}" type="presParOf" srcId="{1840761C-4483-473C-AC13-413ACEC1ED4C}" destId="{E5445755-B0AD-48F7-8601-03E05E857864}" srcOrd="0" destOrd="0" presId="urn:microsoft.com/office/officeart/2005/8/layout/chevron2"/>
    <dgm:cxn modelId="{D1B07EB8-AAD5-41FA-BFB5-44D61B700327}" type="presParOf" srcId="{E5445755-B0AD-48F7-8601-03E05E857864}" destId="{28CEAD4C-DCE8-452D-8439-3B6687D34319}" srcOrd="0" destOrd="0" presId="urn:microsoft.com/office/officeart/2005/8/layout/chevron2"/>
    <dgm:cxn modelId="{F02A13CE-7738-4E93-8B27-F3AD49DB4A59}" type="presParOf" srcId="{E5445755-B0AD-48F7-8601-03E05E857864}" destId="{6C487DB6-1510-4D2C-81F4-681C244A0ECE}" srcOrd="1" destOrd="0" presId="urn:microsoft.com/office/officeart/2005/8/layout/chevron2"/>
    <dgm:cxn modelId="{DB1E50C4-9A36-4A65-A330-CC6B46900044}" type="presParOf" srcId="{1840761C-4483-473C-AC13-413ACEC1ED4C}" destId="{509C8A61-8620-4680-BA1C-B5C4A17D4B5F}" srcOrd="1" destOrd="0" presId="urn:microsoft.com/office/officeart/2005/8/layout/chevron2"/>
    <dgm:cxn modelId="{A4ED9F3B-15DD-46D8-89B6-C58E9661F709}" type="presParOf" srcId="{1840761C-4483-473C-AC13-413ACEC1ED4C}" destId="{E1227206-243D-4519-B29E-43FBCA9C5ED9}" srcOrd="2" destOrd="0" presId="urn:microsoft.com/office/officeart/2005/8/layout/chevron2"/>
    <dgm:cxn modelId="{5684DB52-6C73-4A3C-A98C-655616DE618A}" type="presParOf" srcId="{E1227206-243D-4519-B29E-43FBCA9C5ED9}" destId="{F03CBB2B-9AD7-44F9-895A-FF09FD5E454E}" srcOrd="0" destOrd="0" presId="urn:microsoft.com/office/officeart/2005/8/layout/chevron2"/>
    <dgm:cxn modelId="{50BD2999-DBC2-45F1-901E-BB1149335D32}" type="presParOf" srcId="{E1227206-243D-4519-B29E-43FBCA9C5ED9}" destId="{B63EB14F-A17C-4475-AD1B-E48C07B914EF}" srcOrd="1" destOrd="0" presId="urn:microsoft.com/office/officeart/2005/8/layout/chevron2"/>
    <dgm:cxn modelId="{DF4818E6-B23E-4F65-BAC6-0A0085499436}" type="presParOf" srcId="{1840761C-4483-473C-AC13-413ACEC1ED4C}" destId="{7516CC8C-2D5C-4F0C-B94C-AA7F1C76BC24}" srcOrd="3" destOrd="0" presId="urn:microsoft.com/office/officeart/2005/8/layout/chevron2"/>
    <dgm:cxn modelId="{ABCE4A3C-C976-4C10-96FE-1416B228AAC3}" type="presParOf" srcId="{1840761C-4483-473C-AC13-413ACEC1ED4C}" destId="{F857595E-100F-4066-891B-81158708AD21}" srcOrd="4" destOrd="0" presId="urn:microsoft.com/office/officeart/2005/8/layout/chevron2"/>
    <dgm:cxn modelId="{149A97AF-3CB2-4EA0-ABD6-E9ABC25B70C7}" type="presParOf" srcId="{F857595E-100F-4066-891B-81158708AD21}" destId="{7C4D8F62-95E5-4794-9B13-1DCB5C0DBE33}" srcOrd="0" destOrd="0" presId="urn:microsoft.com/office/officeart/2005/8/layout/chevron2"/>
    <dgm:cxn modelId="{1529A14E-48AC-47A8-811C-D167BE4A50BF}" type="presParOf" srcId="{F857595E-100F-4066-891B-81158708AD21}" destId="{36013B4B-668B-45AA-9A9C-75C6E996BE27}" srcOrd="1" destOrd="0" presId="urn:microsoft.com/office/officeart/2005/8/layout/chevron2"/>
    <dgm:cxn modelId="{B52F5ECB-29D5-4766-9371-D5BEDC3F9522}" type="presParOf" srcId="{1840761C-4483-473C-AC13-413ACEC1ED4C}" destId="{48F8BE7D-35A4-4446-A580-0B610CD417F2}" srcOrd="5" destOrd="0" presId="urn:microsoft.com/office/officeart/2005/8/layout/chevron2"/>
    <dgm:cxn modelId="{5A2EC8CF-9699-4FA9-84F0-7781563AEC91}" type="presParOf" srcId="{1840761C-4483-473C-AC13-413ACEC1ED4C}" destId="{D06A590D-3608-4F69-BCBC-EB268701D72D}" srcOrd="6" destOrd="0" presId="urn:microsoft.com/office/officeart/2005/8/layout/chevron2"/>
    <dgm:cxn modelId="{EDED4A54-41F1-447C-9EF6-D416CF6428AA}" type="presParOf" srcId="{D06A590D-3608-4F69-BCBC-EB268701D72D}" destId="{8F8C29C2-DB32-4CD3-8B52-24234363031C}" srcOrd="0" destOrd="0" presId="urn:microsoft.com/office/officeart/2005/8/layout/chevron2"/>
    <dgm:cxn modelId="{6FD29099-1F2D-44F0-ADED-6B8FD31E0BCE}" type="presParOf" srcId="{D06A590D-3608-4F69-BCBC-EB268701D72D}" destId="{6D14C681-5865-4F85-B204-24418DC160E1}" srcOrd="1" destOrd="0" presId="urn:microsoft.com/office/officeart/2005/8/layout/chevron2"/>
    <dgm:cxn modelId="{E8803CA6-CD0B-4990-B0F8-1301962D50F0}" type="presParOf" srcId="{1840761C-4483-473C-AC13-413ACEC1ED4C}" destId="{82A63E0D-72A7-4583-976B-39520A43F216}" srcOrd="7" destOrd="0" presId="urn:microsoft.com/office/officeart/2005/8/layout/chevron2"/>
    <dgm:cxn modelId="{BB225698-D65C-430A-B143-B3DFB0901A4A}" type="presParOf" srcId="{1840761C-4483-473C-AC13-413ACEC1ED4C}" destId="{B36940C5-197E-42FF-8CAE-03E72B45EC86}" srcOrd="8" destOrd="0" presId="urn:microsoft.com/office/officeart/2005/8/layout/chevron2"/>
    <dgm:cxn modelId="{986C9CEA-8DF1-4B3B-B67A-2872E86398A9}" type="presParOf" srcId="{B36940C5-197E-42FF-8CAE-03E72B45EC86}" destId="{D63705A5-67EA-4A3D-9CC3-2410AF931EED}" srcOrd="0" destOrd="0" presId="urn:microsoft.com/office/officeart/2005/8/layout/chevron2"/>
    <dgm:cxn modelId="{FFDC4DE0-76C3-40E2-911B-8E52034764EF}" type="presParOf" srcId="{B36940C5-197E-42FF-8CAE-03E72B45EC86}" destId="{808CF3B4-2CD3-4216-B450-F307230363EF}" srcOrd="1" destOrd="0" presId="urn:microsoft.com/office/officeart/2005/8/layout/chevron2"/>
    <dgm:cxn modelId="{5A92ADF9-91F5-44D7-BC3B-750885AB2D66}" type="presParOf" srcId="{1840761C-4483-473C-AC13-413ACEC1ED4C}" destId="{C96DCE3D-1BFD-4DE0-8D93-6E8420C04F31}" srcOrd="9" destOrd="0" presId="urn:microsoft.com/office/officeart/2005/8/layout/chevron2"/>
    <dgm:cxn modelId="{A9812B87-9C92-414E-8E24-A0A30DA8F496}" type="presParOf" srcId="{1840761C-4483-473C-AC13-413ACEC1ED4C}" destId="{06653D4E-936C-4807-BAA6-B439C194831A}" srcOrd="10" destOrd="0" presId="urn:microsoft.com/office/officeart/2005/8/layout/chevron2"/>
    <dgm:cxn modelId="{AAB9E72F-4EC7-48B8-A0AA-E57EE4E94AA0}" type="presParOf" srcId="{06653D4E-936C-4807-BAA6-B439C194831A}" destId="{0B297598-33D6-436C-A3CB-2C37A2B01990}" srcOrd="0" destOrd="0" presId="urn:microsoft.com/office/officeart/2005/8/layout/chevron2"/>
    <dgm:cxn modelId="{70DF4F90-6431-45DF-863A-81095FFD50CF}" type="presParOf" srcId="{06653D4E-936C-4807-BAA6-B439C194831A}" destId="{4B6D9746-9486-4531-B495-BBF738A60A5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17CCF5-DA3F-4E5F-BE7C-D8111B2BFEBA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accent2_2" csCatId="accent2" phldr="1"/>
      <dgm:spPr/>
      <dgm:t>
        <a:bodyPr/>
        <a:lstStyle/>
        <a:p>
          <a:endParaRPr lang="en-US"/>
        </a:p>
      </dgm:t>
    </dgm:pt>
    <dgm:pt modelId="{E754A2A0-41CE-428B-9DDC-DCD1FD12D16A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a-IR" dirty="0"/>
            <a:t>توصیف</a:t>
          </a:r>
          <a:endParaRPr lang="en-US" dirty="0"/>
        </a:p>
      </dgm:t>
    </dgm:pt>
    <dgm:pt modelId="{BE164097-A5AA-4EA1-9E64-D7FCD4DD2A4E}" type="parTrans" cxnId="{507A74C7-FEAF-4A4C-9250-0613CBC2F127}">
      <dgm:prSet/>
      <dgm:spPr/>
      <dgm:t>
        <a:bodyPr/>
        <a:lstStyle/>
        <a:p>
          <a:endParaRPr lang="en-US"/>
        </a:p>
      </dgm:t>
    </dgm:pt>
    <dgm:pt modelId="{02D8D4EF-9694-45C7-AF26-E20371B3C352}" type="sibTrans" cxnId="{507A74C7-FEAF-4A4C-9250-0613CBC2F127}">
      <dgm:prSet/>
      <dgm:spPr/>
      <dgm:t>
        <a:bodyPr/>
        <a:lstStyle/>
        <a:p>
          <a:endParaRPr lang="en-US"/>
        </a:p>
      </dgm:t>
    </dgm:pt>
    <dgm:pt modelId="{C2F66EED-74C3-4F36-A1D4-8AFCBB009938}">
      <dgm:prSet/>
      <dgm:spPr/>
      <dgm:t>
        <a:bodyPr/>
        <a:lstStyle/>
        <a:p>
          <a:pPr>
            <a:lnSpc>
              <a:spcPct val="100000"/>
            </a:lnSpc>
          </a:pPr>
          <a:r>
            <a:rPr lang="fa-IR" dirty="0"/>
            <a:t> </a:t>
          </a:r>
        </a:p>
        <a:p>
          <a:pPr>
            <a:lnSpc>
              <a:spcPct val="100000"/>
            </a:lnSpc>
          </a:pPr>
          <a:r>
            <a:rPr lang="fa-IR" dirty="0"/>
            <a:t>21 هزار کامنت </a:t>
          </a:r>
          <a:r>
            <a:rPr lang="fa-IR" dirty="0" err="1"/>
            <a:t>ربوتیک</a:t>
          </a:r>
          <a:r>
            <a:rPr lang="fa-IR" dirty="0"/>
            <a:t> در یک بازه زمانی سه ساعته در رسانه </a:t>
          </a:r>
          <a:r>
            <a:rPr lang="fa-IR" dirty="0" err="1"/>
            <a:t>معاند</a:t>
          </a:r>
          <a:r>
            <a:rPr lang="fa-IR" dirty="0"/>
            <a:t> در واکنش به قاب همدردی ملی پوشان با کودکان </a:t>
          </a:r>
          <a:r>
            <a:rPr lang="fa-IR" dirty="0" err="1"/>
            <a:t>میناب</a:t>
          </a:r>
          <a:endParaRPr lang="en-US" dirty="0"/>
        </a:p>
      </dgm:t>
    </dgm:pt>
    <dgm:pt modelId="{5CF5C62A-BD1A-4922-92B6-33ECA44C1F76}" type="parTrans" cxnId="{7A243DB8-C0B8-4718-B558-CE939B8FF03E}">
      <dgm:prSet/>
      <dgm:spPr/>
      <dgm:t>
        <a:bodyPr/>
        <a:lstStyle/>
        <a:p>
          <a:endParaRPr lang="en-US"/>
        </a:p>
      </dgm:t>
    </dgm:pt>
    <dgm:pt modelId="{F9BAA161-AAEC-4A41-B4D9-A27EAD80526E}" type="sibTrans" cxnId="{7A243DB8-C0B8-4718-B558-CE939B8FF03E}">
      <dgm:prSet/>
      <dgm:spPr/>
      <dgm:t>
        <a:bodyPr/>
        <a:lstStyle/>
        <a:p>
          <a:endParaRPr lang="en-US"/>
        </a:p>
      </dgm:t>
    </dgm:pt>
    <dgm:pt modelId="{DCCE571A-4D30-4294-ABAF-6885F619D2D9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a-IR" dirty="0"/>
            <a:t>آنالیز</a:t>
          </a:r>
          <a:endParaRPr lang="en-US" dirty="0"/>
        </a:p>
      </dgm:t>
    </dgm:pt>
    <dgm:pt modelId="{3AD83C96-5A95-4337-BF2D-97454AF7F108}" type="parTrans" cxnId="{E70347E4-4461-4B80-8927-4CA0AEBFAAF8}">
      <dgm:prSet/>
      <dgm:spPr/>
      <dgm:t>
        <a:bodyPr/>
        <a:lstStyle/>
        <a:p>
          <a:endParaRPr lang="en-US"/>
        </a:p>
      </dgm:t>
    </dgm:pt>
    <dgm:pt modelId="{2C1DF6EC-6090-4926-A556-3D2417B7F2AA}" type="sibTrans" cxnId="{E70347E4-4461-4B80-8927-4CA0AEBFAAF8}">
      <dgm:prSet/>
      <dgm:spPr/>
      <dgm:t>
        <a:bodyPr/>
        <a:lstStyle/>
        <a:p>
          <a:endParaRPr lang="en-US"/>
        </a:p>
      </dgm:t>
    </dgm:pt>
    <dgm:pt modelId="{B4C55E9F-B5C0-4AD1-919B-D2D83AC9CD40}">
      <dgm:prSet/>
      <dgm:spPr/>
      <dgm:t>
        <a:bodyPr/>
        <a:lstStyle/>
        <a:p>
          <a:pPr>
            <a:lnSpc>
              <a:spcPct val="100000"/>
            </a:lnSpc>
          </a:pPr>
          <a:r>
            <a:rPr lang="fa-IR" dirty="0" err="1"/>
            <a:t>انفکاک</a:t>
          </a:r>
          <a:r>
            <a:rPr lang="fa-IR" dirty="0"/>
            <a:t> عناصر تشکیل دهنده</a:t>
          </a:r>
        </a:p>
        <a:p>
          <a:pPr>
            <a:lnSpc>
              <a:spcPct val="100000"/>
            </a:lnSpc>
          </a:pPr>
          <a:r>
            <a:rPr lang="fa-IR" dirty="0"/>
            <a:t>حمله شخصی به کلیه نفرات تیم ملی</a:t>
          </a:r>
        </a:p>
        <a:p>
          <a:pPr>
            <a:lnSpc>
              <a:spcPct val="100000"/>
            </a:lnSpc>
          </a:pPr>
          <a:r>
            <a:rPr lang="fa-IR" dirty="0"/>
            <a:t>شبیه سازی موضوعات مربوط به تیم ملی بزرگسالان در جام جهانی با اتفاقات بازی های تیم ملی بانوان در استرالیا</a:t>
          </a:r>
          <a:endParaRPr lang="en-US" dirty="0"/>
        </a:p>
      </dgm:t>
    </dgm:pt>
    <dgm:pt modelId="{D1B05DEA-DFE0-4560-B75F-1C2BCB67A7C6}" type="parTrans" cxnId="{B2BEE9D2-644C-400C-8E33-2C4491C5B104}">
      <dgm:prSet/>
      <dgm:spPr/>
      <dgm:t>
        <a:bodyPr/>
        <a:lstStyle/>
        <a:p>
          <a:endParaRPr lang="en-US"/>
        </a:p>
      </dgm:t>
    </dgm:pt>
    <dgm:pt modelId="{A6301E27-5ACC-4907-A7C8-B41877235C87}" type="sibTrans" cxnId="{B2BEE9D2-644C-400C-8E33-2C4491C5B104}">
      <dgm:prSet/>
      <dgm:spPr/>
      <dgm:t>
        <a:bodyPr/>
        <a:lstStyle/>
        <a:p>
          <a:endParaRPr lang="en-US"/>
        </a:p>
      </dgm:t>
    </dgm:pt>
    <dgm:pt modelId="{1C1B28B7-2609-4BAA-AAAB-5801EDFD334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fa-IR" dirty="0"/>
            <a:t>هدف گذاری</a:t>
          </a:r>
          <a:endParaRPr lang="en-US" dirty="0"/>
        </a:p>
      </dgm:t>
    </dgm:pt>
    <dgm:pt modelId="{2BF5F791-D223-44A4-B231-6C3F4B786D08}" type="parTrans" cxnId="{05037335-2E5B-48BE-86A9-5372B1A16299}">
      <dgm:prSet/>
      <dgm:spPr/>
      <dgm:t>
        <a:bodyPr/>
        <a:lstStyle/>
        <a:p>
          <a:endParaRPr lang="en-US"/>
        </a:p>
      </dgm:t>
    </dgm:pt>
    <dgm:pt modelId="{A432C086-9156-4D32-A06E-6E237CC66D92}" type="sibTrans" cxnId="{05037335-2E5B-48BE-86A9-5372B1A16299}">
      <dgm:prSet/>
      <dgm:spPr/>
      <dgm:t>
        <a:bodyPr/>
        <a:lstStyle/>
        <a:p>
          <a:endParaRPr lang="en-US"/>
        </a:p>
      </dgm:t>
    </dgm:pt>
    <dgm:pt modelId="{28C188E4-A3B1-47AF-802E-B2DED21921BA}">
      <dgm:prSet/>
      <dgm:spPr/>
      <dgm:t>
        <a:bodyPr/>
        <a:lstStyle/>
        <a:p>
          <a:pPr>
            <a:lnSpc>
              <a:spcPct val="100000"/>
            </a:lnSpc>
          </a:pPr>
          <a:r>
            <a:rPr lang="fa-IR" dirty="0"/>
            <a:t>فشار مستقیم علیه روح و روان اعضا تیم ملی </a:t>
          </a:r>
          <a:endParaRPr lang="en-US" dirty="0"/>
        </a:p>
      </dgm:t>
    </dgm:pt>
    <dgm:pt modelId="{C89C556F-BA69-4B68-9F7C-1121B26764B0}" type="parTrans" cxnId="{B807BF75-BC86-4A84-AB83-7B8BC68E737C}">
      <dgm:prSet/>
      <dgm:spPr/>
      <dgm:t>
        <a:bodyPr/>
        <a:lstStyle/>
        <a:p>
          <a:endParaRPr lang="en-US"/>
        </a:p>
      </dgm:t>
    </dgm:pt>
    <dgm:pt modelId="{7BEFF1EA-4DB5-4BD3-A89B-DF0184626A1A}" type="sibTrans" cxnId="{B807BF75-BC86-4A84-AB83-7B8BC68E737C}">
      <dgm:prSet/>
      <dgm:spPr/>
      <dgm:t>
        <a:bodyPr/>
        <a:lstStyle/>
        <a:p>
          <a:endParaRPr lang="en-US"/>
        </a:p>
      </dgm:t>
    </dgm:pt>
    <dgm:pt modelId="{071926C8-9E08-4BE0-A1E4-133B16FF713E}" type="pres">
      <dgm:prSet presAssocID="{E817CCF5-DA3F-4E5F-BE7C-D8111B2BFEBA}" presName="root" presStyleCnt="0">
        <dgm:presLayoutVars>
          <dgm:dir/>
          <dgm:resizeHandles val="exact"/>
        </dgm:presLayoutVars>
      </dgm:prSet>
      <dgm:spPr/>
    </dgm:pt>
    <dgm:pt modelId="{1DA6F9F3-4A7F-42F9-8B77-7BD552F03105}" type="pres">
      <dgm:prSet presAssocID="{E754A2A0-41CE-428B-9DDC-DCD1FD12D16A}" presName="compNode" presStyleCnt="0"/>
      <dgm:spPr/>
    </dgm:pt>
    <dgm:pt modelId="{AF72813A-2810-4A52-BE92-611D54918694}" type="pres">
      <dgm:prSet presAssocID="{E754A2A0-41CE-428B-9DDC-DCD1FD12D16A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0FF9AC2C-F836-43CA-8259-A20F609F4C83}" type="pres">
      <dgm:prSet presAssocID="{E754A2A0-41CE-428B-9DDC-DCD1FD12D16A}" presName="iconSpace" presStyleCnt="0"/>
      <dgm:spPr/>
    </dgm:pt>
    <dgm:pt modelId="{DF27DA54-DCB6-45F4-890E-F7DCC5A4BE12}" type="pres">
      <dgm:prSet presAssocID="{E754A2A0-41CE-428B-9DDC-DCD1FD12D16A}" presName="parTx" presStyleLbl="revTx" presStyleIdx="0" presStyleCnt="6">
        <dgm:presLayoutVars>
          <dgm:chMax val="0"/>
          <dgm:chPref val="0"/>
        </dgm:presLayoutVars>
      </dgm:prSet>
      <dgm:spPr/>
    </dgm:pt>
    <dgm:pt modelId="{E3A03C26-8C60-4D73-A4C2-0678A1DD3B31}" type="pres">
      <dgm:prSet presAssocID="{E754A2A0-41CE-428B-9DDC-DCD1FD12D16A}" presName="txSpace" presStyleCnt="0"/>
      <dgm:spPr/>
    </dgm:pt>
    <dgm:pt modelId="{DD091D0A-5A25-4241-91F3-18D32B0BDD4F}" type="pres">
      <dgm:prSet presAssocID="{E754A2A0-41CE-428B-9DDC-DCD1FD12D16A}" presName="desTx" presStyleLbl="revTx" presStyleIdx="1" presStyleCnt="6">
        <dgm:presLayoutVars/>
      </dgm:prSet>
      <dgm:spPr/>
    </dgm:pt>
    <dgm:pt modelId="{2564C0D4-4875-421D-81DB-70BF6751BBA7}" type="pres">
      <dgm:prSet presAssocID="{02D8D4EF-9694-45C7-AF26-E20371B3C352}" presName="sibTrans" presStyleCnt="0"/>
      <dgm:spPr/>
    </dgm:pt>
    <dgm:pt modelId="{3076B9F9-EC92-4653-AC03-C71FD5E9A400}" type="pres">
      <dgm:prSet presAssocID="{DCCE571A-4D30-4294-ABAF-6885F619D2D9}" presName="compNode" presStyleCnt="0"/>
      <dgm:spPr/>
    </dgm:pt>
    <dgm:pt modelId="{210823F6-AC1A-46E3-9D99-A319DF497539}" type="pres">
      <dgm:prSet presAssocID="{DCCE571A-4D30-4294-ABAF-6885F619D2D9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2F262968-0DF4-4BB1-BD25-0ED2829FA45D}" type="pres">
      <dgm:prSet presAssocID="{DCCE571A-4D30-4294-ABAF-6885F619D2D9}" presName="iconSpace" presStyleCnt="0"/>
      <dgm:spPr/>
    </dgm:pt>
    <dgm:pt modelId="{3C1752BD-6530-4141-80E9-9A0923780DCB}" type="pres">
      <dgm:prSet presAssocID="{DCCE571A-4D30-4294-ABAF-6885F619D2D9}" presName="parTx" presStyleLbl="revTx" presStyleIdx="2" presStyleCnt="6">
        <dgm:presLayoutVars>
          <dgm:chMax val="0"/>
          <dgm:chPref val="0"/>
        </dgm:presLayoutVars>
      </dgm:prSet>
      <dgm:spPr/>
    </dgm:pt>
    <dgm:pt modelId="{C393D316-1AB7-4A24-B8A5-3485F2713F88}" type="pres">
      <dgm:prSet presAssocID="{DCCE571A-4D30-4294-ABAF-6885F619D2D9}" presName="txSpace" presStyleCnt="0"/>
      <dgm:spPr/>
    </dgm:pt>
    <dgm:pt modelId="{7CD40649-A74C-4AD8-B9D0-2573A1955C91}" type="pres">
      <dgm:prSet presAssocID="{DCCE571A-4D30-4294-ABAF-6885F619D2D9}" presName="desTx" presStyleLbl="revTx" presStyleIdx="3" presStyleCnt="6">
        <dgm:presLayoutVars/>
      </dgm:prSet>
      <dgm:spPr/>
    </dgm:pt>
    <dgm:pt modelId="{9A7327AD-D2A8-4CB1-B3E0-7543B1D84369}" type="pres">
      <dgm:prSet presAssocID="{2C1DF6EC-6090-4926-A556-3D2417B7F2AA}" presName="sibTrans" presStyleCnt="0"/>
      <dgm:spPr/>
    </dgm:pt>
    <dgm:pt modelId="{13BCBAD6-8F08-4029-90C7-8E8A0D0733DD}" type="pres">
      <dgm:prSet presAssocID="{1C1B28B7-2609-4BAA-AAAB-5801EDFD334C}" presName="compNode" presStyleCnt="0"/>
      <dgm:spPr/>
    </dgm:pt>
    <dgm:pt modelId="{B0A3ABD2-C471-4A21-8AEF-3843C86919E1}" type="pres">
      <dgm:prSet presAssocID="{1C1B28B7-2609-4BAA-AAAB-5801EDFD334C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05B68FE-639F-4FA9-A205-D74CFD77C39F}" type="pres">
      <dgm:prSet presAssocID="{1C1B28B7-2609-4BAA-AAAB-5801EDFD334C}" presName="iconSpace" presStyleCnt="0"/>
      <dgm:spPr/>
    </dgm:pt>
    <dgm:pt modelId="{C4D97C04-1692-4931-9A64-809D862C1739}" type="pres">
      <dgm:prSet presAssocID="{1C1B28B7-2609-4BAA-AAAB-5801EDFD334C}" presName="parTx" presStyleLbl="revTx" presStyleIdx="4" presStyleCnt="6">
        <dgm:presLayoutVars>
          <dgm:chMax val="0"/>
          <dgm:chPref val="0"/>
        </dgm:presLayoutVars>
      </dgm:prSet>
      <dgm:spPr/>
    </dgm:pt>
    <dgm:pt modelId="{62A868A2-37A4-4832-B3F5-E1EA98BA3648}" type="pres">
      <dgm:prSet presAssocID="{1C1B28B7-2609-4BAA-AAAB-5801EDFD334C}" presName="txSpace" presStyleCnt="0"/>
      <dgm:spPr/>
    </dgm:pt>
    <dgm:pt modelId="{6418EBED-F111-425B-8EE2-06B8B2297A68}" type="pres">
      <dgm:prSet presAssocID="{1C1B28B7-2609-4BAA-AAAB-5801EDFD334C}" presName="desTx" presStyleLbl="revTx" presStyleIdx="5" presStyleCnt="6">
        <dgm:presLayoutVars/>
      </dgm:prSet>
      <dgm:spPr/>
    </dgm:pt>
  </dgm:ptLst>
  <dgm:cxnLst>
    <dgm:cxn modelId="{079E1015-BF7E-499A-99C0-BA5607789253}" type="presOf" srcId="{E754A2A0-41CE-428B-9DDC-DCD1FD12D16A}" destId="{DF27DA54-DCB6-45F4-890E-F7DCC5A4BE12}" srcOrd="0" destOrd="0" presId="urn:microsoft.com/office/officeart/2018/5/layout/CenteredIconLabelDescriptionList"/>
    <dgm:cxn modelId="{05037335-2E5B-48BE-86A9-5372B1A16299}" srcId="{E817CCF5-DA3F-4E5F-BE7C-D8111B2BFEBA}" destId="{1C1B28B7-2609-4BAA-AAAB-5801EDFD334C}" srcOrd="2" destOrd="0" parTransId="{2BF5F791-D223-44A4-B231-6C3F4B786D08}" sibTransId="{A432C086-9156-4D32-A06E-6E237CC66D92}"/>
    <dgm:cxn modelId="{1CCE1B3A-0A40-44CD-A839-C37BCA6E0D94}" type="presOf" srcId="{B4C55E9F-B5C0-4AD1-919B-D2D83AC9CD40}" destId="{7CD40649-A74C-4AD8-B9D0-2573A1955C91}" srcOrd="0" destOrd="0" presId="urn:microsoft.com/office/officeart/2018/5/layout/CenteredIconLabelDescriptionList"/>
    <dgm:cxn modelId="{C5FF5745-4781-44B9-BC29-74DCE41C1172}" type="presOf" srcId="{DCCE571A-4D30-4294-ABAF-6885F619D2D9}" destId="{3C1752BD-6530-4141-80E9-9A0923780DCB}" srcOrd="0" destOrd="0" presId="urn:microsoft.com/office/officeart/2018/5/layout/CenteredIconLabelDescriptionList"/>
    <dgm:cxn modelId="{6F7E1B4A-66A4-466F-97C5-ED0892509BF2}" type="presOf" srcId="{28C188E4-A3B1-47AF-802E-B2DED21921BA}" destId="{6418EBED-F111-425B-8EE2-06B8B2297A68}" srcOrd="0" destOrd="0" presId="urn:microsoft.com/office/officeart/2018/5/layout/CenteredIconLabelDescriptionList"/>
    <dgm:cxn modelId="{B807BF75-BC86-4A84-AB83-7B8BC68E737C}" srcId="{1C1B28B7-2609-4BAA-AAAB-5801EDFD334C}" destId="{28C188E4-A3B1-47AF-802E-B2DED21921BA}" srcOrd="0" destOrd="0" parTransId="{C89C556F-BA69-4B68-9F7C-1121B26764B0}" sibTransId="{7BEFF1EA-4DB5-4BD3-A89B-DF0184626A1A}"/>
    <dgm:cxn modelId="{4D6131AC-1805-4438-A39D-4F587C933D11}" type="presOf" srcId="{E817CCF5-DA3F-4E5F-BE7C-D8111B2BFEBA}" destId="{071926C8-9E08-4BE0-A1E4-133B16FF713E}" srcOrd="0" destOrd="0" presId="urn:microsoft.com/office/officeart/2018/5/layout/CenteredIconLabelDescriptionList"/>
    <dgm:cxn modelId="{7A243DB8-C0B8-4718-B558-CE939B8FF03E}" srcId="{E754A2A0-41CE-428B-9DDC-DCD1FD12D16A}" destId="{C2F66EED-74C3-4F36-A1D4-8AFCBB009938}" srcOrd="0" destOrd="0" parTransId="{5CF5C62A-BD1A-4922-92B6-33ECA44C1F76}" sibTransId="{F9BAA161-AAEC-4A41-B4D9-A27EAD80526E}"/>
    <dgm:cxn modelId="{507A74C7-FEAF-4A4C-9250-0613CBC2F127}" srcId="{E817CCF5-DA3F-4E5F-BE7C-D8111B2BFEBA}" destId="{E754A2A0-41CE-428B-9DDC-DCD1FD12D16A}" srcOrd="0" destOrd="0" parTransId="{BE164097-A5AA-4EA1-9E64-D7FCD4DD2A4E}" sibTransId="{02D8D4EF-9694-45C7-AF26-E20371B3C352}"/>
    <dgm:cxn modelId="{B51342D1-507F-4538-B2E7-CC8612277523}" type="presOf" srcId="{1C1B28B7-2609-4BAA-AAAB-5801EDFD334C}" destId="{C4D97C04-1692-4931-9A64-809D862C1739}" srcOrd="0" destOrd="0" presId="urn:microsoft.com/office/officeart/2018/5/layout/CenteredIconLabelDescriptionList"/>
    <dgm:cxn modelId="{B2BEE9D2-644C-400C-8E33-2C4491C5B104}" srcId="{DCCE571A-4D30-4294-ABAF-6885F619D2D9}" destId="{B4C55E9F-B5C0-4AD1-919B-D2D83AC9CD40}" srcOrd="0" destOrd="0" parTransId="{D1B05DEA-DFE0-4560-B75F-1C2BCB67A7C6}" sibTransId="{A6301E27-5ACC-4907-A7C8-B41877235C87}"/>
    <dgm:cxn modelId="{E70347E4-4461-4B80-8927-4CA0AEBFAAF8}" srcId="{E817CCF5-DA3F-4E5F-BE7C-D8111B2BFEBA}" destId="{DCCE571A-4D30-4294-ABAF-6885F619D2D9}" srcOrd="1" destOrd="0" parTransId="{3AD83C96-5A95-4337-BF2D-97454AF7F108}" sibTransId="{2C1DF6EC-6090-4926-A556-3D2417B7F2AA}"/>
    <dgm:cxn modelId="{55A931F7-B2A3-4173-A574-A80CB726BAE2}" type="presOf" srcId="{C2F66EED-74C3-4F36-A1D4-8AFCBB009938}" destId="{DD091D0A-5A25-4241-91F3-18D32B0BDD4F}" srcOrd="0" destOrd="0" presId="urn:microsoft.com/office/officeart/2018/5/layout/CenteredIconLabelDescriptionList"/>
    <dgm:cxn modelId="{87DD2528-CB43-4F2F-AD70-34B2C76F4974}" type="presParOf" srcId="{071926C8-9E08-4BE0-A1E4-133B16FF713E}" destId="{1DA6F9F3-4A7F-42F9-8B77-7BD552F03105}" srcOrd="0" destOrd="0" presId="urn:microsoft.com/office/officeart/2018/5/layout/CenteredIconLabelDescriptionList"/>
    <dgm:cxn modelId="{C7D85599-D34F-41B3-ACEB-0C058EB1F61E}" type="presParOf" srcId="{1DA6F9F3-4A7F-42F9-8B77-7BD552F03105}" destId="{AF72813A-2810-4A52-BE92-611D54918694}" srcOrd="0" destOrd="0" presId="urn:microsoft.com/office/officeart/2018/5/layout/CenteredIconLabelDescriptionList"/>
    <dgm:cxn modelId="{C48669E0-1E6E-4350-9DF8-08B6FB55FE83}" type="presParOf" srcId="{1DA6F9F3-4A7F-42F9-8B77-7BD552F03105}" destId="{0FF9AC2C-F836-43CA-8259-A20F609F4C83}" srcOrd="1" destOrd="0" presId="urn:microsoft.com/office/officeart/2018/5/layout/CenteredIconLabelDescriptionList"/>
    <dgm:cxn modelId="{99FB1C93-FBB0-428C-B3D1-D2EC3308D436}" type="presParOf" srcId="{1DA6F9F3-4A7F-42F9-8B77-7BD552F03105}" destId="{DF27DA54-DCB6-45F4-890E-F7DCC5A4BE12}" srcOrd="2" destOrd="0" presId="urn:microsoft.com/office/officeart/2018/5/layout/CenteredIconLabelDescriptionList"/>
    <dgm:cxn modelId="{D2C113FF-430C-42FA-B64E-13ACE978DEE7}" type="presParOf" srcId="{1DA6F9F3-4A7F-42F9-8B77-7BD552F03105}" destId="{E3A03C26-8C60-4D73-A4C2-0678A1DD3B31}" srcOrd="3" destOrd="0" presId="urn:microsoft.com/office/officeart/2018/5/layout/CenteredIconLabelDescriptionList"/>
    <dgm:cxn modelId="{C10D59DD-0D52-4682-AC9F-5873A75B6FEF}" type="presParOf" srcId="{1DA6F9F3-4A7F-42F9-8B77-7BD552F03105}" destId="{DD091D0A-5A25-4241-91F3-18D32B0BDD4F}" srcOrd="4" destOrd="0" presId="urn:microsoft.com/office/officeart/2018/5/layout/CenteredIconLabelDescriptionList"/>
    <dgm:cxn modelId="{0510082E-5DF2-42DD-AE6C-D1E60730D4E3}" type="presParOf" srcId="{071926C8-9E08-4BE0-A1E4-133B16FF713E}" destId="{2564C0D4-4875-421D-81DB-70BF6751BBA7}" srcOrd="1" destOrd="0" presId="urn:microsoft.com/office/officeart/2018/5/layout/CenteredIconLabelDescriptionList"/>
    <dgm:cxn modelId="{E144C32E-E72B-4991-B9EC-93820D68CFB5}" type="presParOf" srcId="{071926C8-9E08-4BE0-A1E4-133B16FF713E}" destId="{3076B9F9-EC92-4653-AC03-C71FD5E9A400}" srcOrd="2" destOrd="0" presId="urn:microsoft.com/office/officeart/2018/5/layout/CenteredIconLabelDescriptionList"/>
    <dgm:cxn modelId="{66AB50A5-3D6E-4CE8-9C00-3540BF3A682A}" type="presParOf" srcId="{3076B9F9-EC92-4653-AC03-C71FD5E9A400}" destId="{210823F6-AC1A-46E3-9D99-A319DF497539}" srcOrd="0" destOrd="0" presId="urn:microsoft.com/office/officeart/2018/5/layout/CenteredIconLabelDescriptionList"/>
    <dgm:cxn modelId="{BB0A9168-4CEF-4C37-AA4F-28A0F96C5AAE}" type="presParOf" srcId="{3076B9F9-EC92-4653-AC03-C71FD5E9A400}" destId="{2F262968-0DF4-4BB1-BD25-0ED2829FA45D}" srcOrd="1" destOrd="0" presId="urn:microsoft.com/office/officeart/2018/5/layout/CenteredIconLabelDescriptionList"/>
    <dgm:cxn modelId="{05D1054F-4CFA-4960-9C76-474461246A75}" type="presParOf" srcId="{3076B9F9-EC92-4653-AC03-C71FD5E9A400}" destId="{3C1752BD-6530-4141-80E9-9A0923780DCB}" srcOrd="2" destOrd="0" presId="urn:microsoft.com/office/officeart/2018/5/layout/CenteredIconLabelDescriptionList"/>
    <dgm:cxn modelId="{021DA957-19C0-48AF-82E6-5EF64E6E4350}" type="presParOf" srcId="{3076B9F9-EC92-4653-AC03-C71FD5E9A400}" destId="{C393D316-1AB7-4A24-B8A5-3485F2713F88}" srcOrd="3" destOrd="0" presId="urn:microsoft.com/office/officeart/2018/5/layout/CenteredIconLabelDescriptionList"/>
    <dgm:cxn modelId="{E4E1ED22-2207-49AD-89BF-A68B1DCF8B24}" type="presParOf" srcId="{3076B9F9-EC92-4653-AC03-C71FD5E9A400}" destId="{7CD40649-A74C-4AD8-B9D0-2573A1955C91}" srcOrd="4" destOrd="0" presId="urn:microsoft.com/office/officeart/2018/5/layout/CenteredIconLabelDescriptionList"/>
    <dgm:cxn modelId="{E12208AE-A278-4C0F-9A95-B2A9F1FA788C}" type="presParOf" srcId="{071926C8-9E08-4BE0-A1E4-133B16FF713E}" destId="{9A7327AD-D2A8-4CB1-B3E0-7543B1D84369}" srcOrd="3" destOrd="0" presId="urn:microsoft.com/office/officeart/2018/5/layout/CenteredIconLabelDescriptionList"/>
    <dgm:cxn modelId="{04AF0028-0607-4319-870D-38F76BAD13CF}" type="presParOf" srcId="{071926C8-9E08-4BE0-A1E4-133B16FF713E}" destId="{13BCBAD6-8F08-4029-90C7-8E8A0D0733DD}" srcOrd="4" destOrd="0" presId="urn:microsoft.com/office/officeart/2018/5/layout/CenteredIconLabelDescriptionList"/>
    <dgm:cxn modelId="{6A4CD51F-23AC-49BF-A6C9-263678EFDC1A}" type="presParOf" srcId="{13BCBAD6-8F08-4029-90C7-8E8A0D0733DD}" destId="{B0A3ABD2-C471-4A21-8AEF-3843C86919E1}" srcOrd="0" destOrd="0" presId="urn:microsoft.com/office/officeart/2018/5/layout/CenteredIconLabelDescriptionList"/>
    <dgm:cxn modelId="{09B630B3-6E33-4A75-A9D0-DB0F7EABE59A}" type="presParOf" srcId="{13BCBAD6-8F08-4029-90C7-8E8A0D0733DD}" destId="{C05B68FE-639F-4FA9-A205-D74CFD77C39F}" srcOrd="1" destOrd="0" presId="urn:microsoft.com/office/officeart/2018/5/layout/CenteredIconLabelDescriptionList"/>
    <dgm:cxn modelId="{54C79EE1-3818-4202-8586-5211607DA0B9}" type="presParOf" srcId="{13BCBAD6-8F08-4029-90C7-8E8A0D0733DD}" destId="{C4D97C04-1692-4931-9A64-809D862C1739}" srcOrd="2" destOrd="0" presId="urn:microsoft.com/office/officeart/2018/5/layout/CenteredIconLabelDescriptionList"/>
    <dgm:cxn modelId="{18E2766E-C663-4DEC-B900-6C8AE4D2800E}" type="presParOf" srcId="{13BCBAD6-8F08-4029-90C7-8E8A0D0733DD}" destId="{62A868A2-37A4-4832-B3F5-E1EA98BA3648}" srcOrd="3" destOrd="0" presId="urn:microsoft.com/office/officeart/2018/5/layout/CenteredIconLabelDescriptionList"/>
    <dgm:cxn modelId="{9E5F65AC-D550-43B1-ABB5-AF4466613C81}" type="presParOf" srcId="{13BCBAD6-8F08-4029-90C7-8E8A0D0733DD}" destId="{6418EBED-F111-425B-8EE2-06B8B2297A68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CEAD4C-DCE8-452D-8439-3B6687D34319}">
      <dsp:nvSpPr>
        <dsp:cNvPr id="0" name=""/>
        <dsp:cNvSpPr/>
      </dsp:nvSpPr>
      <dsp:spPr>
        <a:xfrm rot="5400000">
          <a:off x="-170101" y="195867"/>
          <a:ext cx="1134007" cy="79380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cs typeface="B Nazanin" panose="00000400000000000000" pitchFamily="2" charset="-78"/>
            </a:rPr>
            <a:t> </a:t>
          </a:r>
          <a:endParaRPr lang="en-AS" sz="1800" kern="1200" dirty="0">
            <a:cs typeface="B Nazanin" panose="00000400000000000000" pitchFamily="2" charset="-78"/>
          </a:endParaRPr>
        </a:p>
      </dsp:txBody>
      <dsp:txXfrm rot="-5400000">
        <a:off x="1" y="422669"/>
        <a:ext cx="793805" cy="340202"/>
      </dsp:txXfrm>
    </dsp:sp>
    <dsp:sp modelId="{6C487DB6-1510-4D2C-81F4-681C244A0ECE}">
      <dsp:nvSpPr>
        <dsp:cNvPr id="0" name=""/>
        <dsp:cNvSpPr/>
      </dsp:nvSpPr>
      <dsp:spPr>
        <a:xfrm rot="5400000">
          <a:off x="3309095" y="-2489523"/>
          <a:ext cx="737105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400" kern="12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ارعاب/</a:t>
          </a:r>
          <a:r>
            <a:rPr lang="fa-IR" sz="2400" kern="12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مثال:توییت</a:t>
          </a:r>
          <a:r>
            <a:rPr lang="fa-IR" sz="2400" kern="12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 </a:t>
          </a:r>
          <a:r>
            <a:rPr lang="fa-IR" sz="2400" kern="12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ترامپ:آمریکا</a:t>
          </a:r>
          <a:r>
            <a:rPr lang="fa-IR" sz="2400" kern="1200" dirty="0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 امن </a:t>
          </a:r>
          <a:r>
            <a:rPr lang="fa-IR" sz="2400" kern="1200" dirty="0" err="1">
              <a:solidFill>
                <a:srgbClr val="FF0000"/>
              </a:solidFill>
              <a:highlight>
                <a:srgbClr val="FFFF00"/>
              </a:highlight>
              <a:cs typeface="B Nazanin" panose="00000400000000000000" pitchFamily="2" charset="-78"/>
            </a:rPr>
            <a:t>نیست،نیایید</a:t>
          </a:r>
          <a:endParaRPr lang="en-AS" sz="2400" b="1" kern="1200" dirty="0">
            <a:solidFill>
              <a:srgbClr val="FF0000"/>
            </a:solidFill>
            <a:highlight>
              <a:srgbClr val="FFFF00"/>
            </a:highlight>
            <a:cs typeface="B Nazanin" panose="00000400000000000000" pitchFamily="2" charset="-78"/>
          </a:endParaRPr>
        </a:p>
      </dsp:txBody>
      <dsp:txXfrm rot="-5400000">
        <a:off x="793806" y="61749"/>
        <a:ext cx="5731701" cy="665139"/>
      </dsp:txXfrm>
    </dsp:sp>
    <dsp:sp modelId="{F03CBB2B-9AD7-44F9-895A-FF09FD5E454E}">
      <dsp:nvSpPr>
        <dsp:cNvPr id="0" name=""/>
        <dsp:cNvSpPr/>
      </dsp:nvSpPr>
      <dsp:spPr>
        <a:xfrm rot="5400000">
          <a:off x="-170101" y="1237503"/>
          <a:ext cx="1134007" cy="793805"/>
        </a:xfrm>
        <a:prstGeom prst="chevron">
          <a:avLst/>
        </a:prstGeom>
        <a:solidFill>
          <a:schemeClr val="accent2">
            <a:hueOff val="119985"/>
            <a:satOff val="10169"/>
            <a:lumOff val="-3686"/>
            <a:alphaOff val="0"/>
          </a:schemeClr>
        </a:solidFill>
        <a:ln w="25400" cap="flat" cmpd="sng" algn="ctr">
          <a:solidFill>
            <a:schemeClr val="accent2">
              <a:hueOff val="119985"/>
              <a:satOff val="10169"/>
              <a:lumOff val="-3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800" kern="1200" dirty="0">
              <a:cs typeface="B Nazanin" panose="00000400000000000000" pitchFamily="2" charset="-78"/>
            </a:rPr>
            <a:t> </a:t>
          </a:r>
          <a:endParaRPr lang="en-AS" sz="1800" kern="1200" dirty="0">
            <a:cs typeface="B Nazanin" panose="00000400000000000000" pitchFamily="2" charset="-78"/>
          </a:endParaRPr>
        </a:p>
      </dsp:txBody>
      <dsp:txXfrm rot="-5400000">
        <a:off x="1" y="1464305"/>
        <a:ext cx="793805" cy="340202"/>
      </dsp:txXfrm>
    </dsp:sp>
    <dsp:sp modelId="{B63EB14F-A17C-4475-AD1B-E48C07B914EF}">
      <dsp:nvSpPr>
        <dsp:cNvPr id="0" name=""/>
        <dsp:cNvSpPr/>
      </dsp:nvSpPr>
      <dsp:spPr>
        <a:xfrm rot="5400000">
          <a:off x="3309095" y="-1447887"/>
          <a:ext cx="737105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19985"/>
              <a:satOff val="10169"/>
              <a:lumOff val="-3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AS" sz="1800" kern="1200" dirty="0">
            <a:solidFill>
              <a:schemeClr val="accent4"/>
            </a:solidFill>
            <a:cs typeface="B Nazanin" panose="00000400000000000000" pitchFamily="2" charset="-78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پخش شایعه </a:t>
          </a:r>
          <a:r>
            <a:rPr lang="fa-IR" sz="2000" kern="1200" dirty="0" err="1">
              <a:solidFill>
                <a:schemeClr val="accent4"/>
              </a:solidFill>
              <a:cs typeface="B Nazanin" panose="00000400000000000000" pitchFamily="2" charset="-78"/>
            </a:rPr>
            <a:t>هدفمند:ایتالیا</a:t>
          </a: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 جایگزین ایران می </a:t>
          </a:r>
          <a:r>
            <a:rPr lang="fa-IR" sz="2000" kern="1200" dirty="0" err="1">
              <a:solidFill>
                <a:schemeClr val="accent4"/>
              </a:solidFill>
              <a:cs typeface="B Nazanin" panose="00000400000000000000" pitchFamily="2" charset="-78"/>
            </a:rPr>
            <a:t>شود.منبع</a:t>
          </a: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:</a:t>
          </a:r>
          <a:r>
            <a:rPr lang="en-US" sz="2000" kern="1200" dirty="0">
              <a:solidFill>
                <a:schemeClr val="accent4"/>
              </a:solidFill>
              <a:cs typeface="B Nazanin" panose="00000400000000000000" pitchFamily="2" charset="-78"/>
            </a:rPr>
            <a:t>ESPN</a:t>
          </a:r>
          <a:endParaRPr lang="en-AS" sz="2000" kern="1200" dirty="0">
            <a:solidFill>
              <a:schemeClr val="accent4"/>
            </a:solidFill>
            <a:cs typeface="B Nazanin" panose="00000400000000000000" pitchFamily="2" charset="-78"/>
          </a:endParaRPr>
        </a:p>
      </dsp:txBody>
      <dsp:txXfrm rot="-5400000">
        <a:off x="793806" y="1103385"/>
        <a:ext cx="5731701" cy="665139"/>
      </dsp:txXfrm>
    </dsp:sp>
    <dsp:sp modelId="{7C4D8F62-95E5-4794-9B13-1DCB5C0DBE33}">
      <dsp:nvSpPr>
        <dsp:cNvPr id="0" name=""/>
        <dsp:cNvSpPr/>
      </dsp:nvSpPr>
      <dsp:spPr>
        <a:xfrm rot="5400000">
          <a:off x="-170101" y="2279139"/>
          <a:ext cx="1134007" cy="793805"/>
        </a:xfrm>
        <a:prstGeom prst="chevron">
          <a:avLst/>
        </a:prstGeom>
        <a:solidFill>
          <a:schemeClr val="accent2">
            <a:hueOff val="239971"/>
            <a:satOff val="20338"/>
            <a:lumOff val="-7372"/>
            <a:alphaOff val="0"/>
          </a:schemeClr>
        </a:solidFill>
        <a:ln w="25400" cap="flat" cmpd="sng" algn="ctr">
          <a:solidFill>
            <a:schemeClr val="accent2">
              <a:hueOff val="239971"/>
              <a:satOff val="20338"/>
              <a:lumOff val="-73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cs typeface="B Nazanin" panose="00000400000000000000" pitchFamily="2" charset="-78"/>
            </a:rPr>
            <a:t> </a:t>
          </a:r>
          <a:endParaRPr lang="en-AS" sz="1400" kern="1200" dirty="0">
            <a:cs typeface="B Nazanin" panose="00000400000000000000" pitchFamily="2" charset="-78"/>
          </a:endParaRPr>
        </a:p>
      </dsp:txBody>
      <dsp:txXfrm rot="-5400000">
        <a:off x="1" y="2505941"/>
        <a:ext cx="793805" cy="340202"/>
      </dsp:txXfrm>
    </dsp:sp>
    <dsp:sp modelId="{36013B4B-668B-45AA-9A9C-75C6E996BE27}">
      <dsp:nvSpPr>
        <dsp:cNvPr id="0" name=""/>
        <dsp:cNvSpPr/>
      </dsp:nvSpPr>
      <dsp:spPr>
        <a:xfrm rot="5400000">
          <a:off x="3309095" y="-405772"/>
          <a:ext cx="737105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9971"/>
              <a:satOff val="20338"/>
              <a:lumOff val="-73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AS" sz="1800" kern="1200" dirty="0">
            <a:solidFill>
              <a:schemeClr val="accent4"/>
            </a:solidFill>
            <a:cs typeface="B Nazanin" panose="00000400000000000000" pitchFamily="2" charset="-78"/>
          </a:endParaRPr>
        </a:p>
        <a:p>
          <a:pPr marL="171450" lvl="1" indent="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جنگ روانی و بهره </a:t>
          </a:r>
          <a:r>
            <a:rPr lang="fa-IR" sz="2000" kern="1200" dirty="0" err="1">
              <a:solidFill>
                <a:schemeClr val="accent4"/>
              </a:solidFill>
              <a:cs typeface="B Nazanin" panose="00000400000000000000" pitchFamily="2" charset="-78"/>
            </a:rPr>
            <a:t>مندی</a:t>
          </a: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 از حضور چهره </a:t>
          </a:r>
          <a:r>
            <a:rPr lang="fa-IR" sz="2000" kern="1200" dirty="0" err="1">
              <a:solidFill>
                <a:schemeClr val="accent4"/>
              </a:solidFill>
              <a:cs typeface="B Nazanin" panose="00000400000000000000" pitchFamily="2" charset="-78"/>
            </a:rPr>
            <a:t>هایی</a:t>
          </a:r>
          <a:r>
            <a:rPr lang="fa-IR" sz="2000" kern="1200" dirty="0">
              <a:solidFill>
                <a:schemeClr val="accent4"/>
              </a:solidFill>
              <a:cs typeface="B Nazanin" panose="00000400000000000000" pitchFamily="2" charset="-78"/>
            </a:rPr>
            <a:t> مثل مسی در سخنرانی نظامی!</a:t>
          </a:r>
          <a:endParaRPr lang="en-AS" sz="2000" kern="1200" dirty="0">
            <a:solidFill>
              <a:schemeClr val="accent4"/>
            </a:solidFill>
            <a:cs typeface="B Nazanin" panose="00000400000000000000" pitchFamily="2" charset="-78"/>
          </a:endParaRPr>
        </a:p>
        <a:p>
          <a:pPr marL="171450" lvl="1" indent="0" algn="r" defTabSz="8001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AS" sz="1800" kern="1200" dirty="0">
            <a:solidFill>
              <a:schemeClr val="accent4"/>
            </a:solidFill>
            <a:cs typeface="B Nazanin" panose="00000400000000000000" pitchFamily="2" charset="-78"/>
          </a:endParaRPr>
        </a:p>
      </dsp:txBody>
      <dsp:txXfrm rot="-5400000">
        <a:off x="793806" y="2145500"/>
        <a:ext cx="5731701" cy="665139"/>
      </dsp:txXfrm>
    </dsp:sp>
    <dsp:sp modelId="{8F8C29C2-DB32-4CD3-8B52-24234363031C}">
      <dsp:nvSpPr>
        <dsp:cNvPr id="0" name=""/>
        <dsp:cNvSpPr/>
      </dsp:nvSpPr>
      <dsp:spPr>
        <a:xfrm rot="5400000">
          <a:off x="-170101" y="3320775"/>
          <a:ext cx="1134007" cy="793805"/>
        </a:xfrm>
        <a:prstGeom prst="chevron">
          <a:avLst/>
        </a:prstGeom>
        <a:solidFill>
          <a:schemeClr val="accent2">
            <a:hueOff val="359956"/>
            <a:satOff val="30508"/>
            <a:lumOff val="-11059"/>
            <a:alphaOff val="0"/>
          </a:schemeClr>
        </a:solidFill>
        <a:ln w="25400" cap="flat" cmpd="sng" algn="ctr">
          <a:solidFill>
            <a:schemeClr val="accent2">
              <a:hueOff val="359956"/>
              <a:satOff val="30508"/>
              <a:lumOff val="-11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100" kern="1200" dirty="0">
              <a:cs typeface="B Nazanin" panose="00000400000000000000" pitchFamily="2" charset="-78"/>
            </a:rPr>
            <a:t> </a:t>
          </a:r>
          <a:endParaRPr lang="en-AS" sz="1100" kern="1200" dirty="0">
            <a:cs typeface="B Nazanin" panose="00000400000000000000" pitchFamily="2" charset="-78"/>
          </a:endParaRPr>
        </a:p>
      </dsp:txBody>
      <dsp:txXfrm rot="-5400000">
        <a:off x="1" y="3547577"/>
        <a:ext cx="793805" cy="340202"/>
      </dsp:txXfrm>
    </dsp:sp>
    <dsp:sp modelId="{6D14C681-5865-4F85-B204-24418DC160E1}">
      <dsp:nvSpPr>
        <dsp:cNvPr id="0" name=""/>
        <dsp:cNvSpPr/>
      </dsp:nvSpPr>
      <dsp:spPr>
        <a:xfrm rot="5400000">
          <a:off x="3309095" y="635384"/>
          <a:ext cx="737105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59956"/>
              <a:satOff val="30508"/>
              <a:lumOff val="-11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AS" sz="1800" kern="1200" dirty="0">
            <a:solidFill>
              <a:schemeClr val="accent4"/>
            </a:solidFill>
            <a:cs typeface="B Nazanin" panose="00000400000000000000" pitchFamily="2" charset="-78"/>
          </a:endParaRPr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400" b="0" i="0" kern="1200" dirty="0">
              <a:highlight>
                <a:srgbClr val="FFFF00"/>
              </a:highlight>
            </a:rPr>
            <a:t>ایجاد قطعی </a:t>
          </a:r>
          <a:r>
            <a:rPr lang="fa-IR" sz="2400" b="0" i="0" kern="1200" dirty="0" err="1">
              <a:highlight>
                <a:srgbClr val="FFFF00"/>
              </a:highlight>
            </a:rPr>
            <a:t>ارتش‌های</a:t>
          </a:r>
          <a:r>
            <a:rPr lang="fa-IR" sz="2400" b="0" i="0" kern="1200" dirty="0">
              <a:highlight>
                <a:srgbClr val="FFFF00"/>
              </a:highlight>
            </a:rPr>
            <a:t> </a:t>
          </a:r>
          <a:r>
            <a:rPr lang="fa-IR" sz="2400" b="0" i="0" kern="1200" dirty="0" err="1">
              <a:highlight>
                <a:srgbClr val="FFFF00"/>
              </a:highlight>
            </a:rPr>
            <a:t>رباتیک</a:t>
          </a:r>
          <a:r>
            <a:rPr lang="fa-IR" sz="2400" b="0" i="0" kern="1200" dirty="0">
              <a:highlight>
                <a:srgbClr val="FFFF00"/>
              </a:highlight>
            </a:rPr>
            <a:t> در </a:t>
          </a:r>
          <a:r>
            <a:rPr lang="fa-IR" sz="2400" b="0" i="0" kern="1200" dirty="0" err="1">
              <a:highlight>
                <a:srgbClr val="FFFF00"/>
              </a:highlight>
            </a:rPr>
            <a:t>شبکه‌های</a:t>
          </a:r>
          <a:r>
            <a:rPr lang="fa-IR" sz="2400" b="0" i="0" kern="1200" dirty="0">
              <a:highlight>
                <a:srgbClr val="FFFF00"/>
              </a:highlight>
            </a:rPr>
            <a:t> اجتماعی</a:t>
          </a:r>
          <a:r>
            <a:rPr lang="en-US" sz="2400" b="0" i="0" kern="1200" dirty="0">
              <a:highlight>
                <a:srgbClr val="FFFF00"/>
              </a:highlight>
            </a:rPr>
            <a:t> </a:t>
          </a:r>
          <a:endParaRPr lang="en-AS" sz="2400" kern="1200" dirty="0">
            <a:solidFill>
              <a:schemeClr val="accent2"/>
            </a:solidFill>
            <a:highlight>
              <a:srgbClr val="FFFF00"/>
            </a:highlight>
            <a:cs typeface="B Nazanin" panose="00000400000000000000" pitchFamily="2" charset="-78"/>
          </a:endParaRPr>
        </a:p>
      </dsp:txBody>
      <dsp:txXfrm rot="-5400000">
        <a:off x="793806" y="3186657"/>
        <a:ext cx="5731701" cy="665139"/>
      </dsp:txXfrm>
    </dsp:sp>
    <dsp:sp modelId="{D63705A5-67EA-4A3D-9CC3-2410AF931EED}">
      <dsp:nvSpPr>
        <dsp:cNvPr id="0" name=""/>
        <dsp:cNvSpPr/>
      </dsp:nvSpPr>
      <dsp:spPr>
        <a:xfrm rot="5400000">
          <a:off x="-170101" y="4544981"/>
          <a:ext cx="1134007" cy="793805"/>
        </a:xfrm>
        <a:prstGeom prst="chevron">
          <a:avLst/>
        </a:prstGeom>
        <a:solidFill>
          <a:schemeClr val="accent2">
            <a:hueOff val="479942"/>
            <a:satOff val="40677"/>
            <a:lumOff val="-14745"/>
            <a:alphaOff val="0"/>
          </a:schemeClr>
        </a:solidFill>
        <a:ln w="25400" cap="flat" cmpd="sng" algn="ctr">
          <a:solidFill>
            <a:schemeClr val="accent2">
              <a:hueOff val="479942"/>
              <a:satOff val="40677"/>
              <a:lumOff val="-14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 dirty="0">
              <a:solidFill>
                <a:schemeClr val="bg1">
                  <a:lumMod val="75000"/>
                </a:schemeClr>
              </a:solidFill>
              <a:cs typeface="B Nazanin" panose="00000400000000000000" pitchFamily="2" charset="-78"/>
            </a:rPr>
            <a:t> </a:t>
          </a:r>
          <a:endParaRPr lang="en-AS" sz="1400" kern="1200" dirty="0">
            <a:solidFill>
              <a:schemeClr val="bg1">
                <a:lumMod val="75000"/>
              </a:schemeClr>
            </a:solidFill>
            <a:cs typeface="B Nazanin" panose="00000400000000000000" pitchFamily="2" charset="-78"/>
          </a:endParaRPr>
        </a:p>
      </dsp:txBody>
      <dsp:txXfrm rot="-5400000">
        <a:off x="1" y="4771783"/>
        <a:ext cx="793805" cy="340202"/>
      </dsp:txXfrm>
    </dsp:sp>
    <dsp:sp modelId="{808CF3B4-2CD3-4216-B450-F307230363EF}">
      <dsp:nvSpPr>
        <dsp:cNvPr id="0" name=""/>
        <dsp:cNvSpPr/>
      </dsp:nvSpPr>
      <dsp:spPr>
        <a:xfrm rot="5400000">
          <a:off x="3126525" y="1859590"/>
          <a:ext cx="1102244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79942"/>
              <a:satOff val="40677"/>
              <a:lumOff val="-14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AS" sz="1800" kern="1200" dirty="0">
            <a:solidFill>
              <a:schemeClr val="accent2"/>
            </a:solidFill>
            <a:highlight>
              <a:srgbClr val="FFFF00"/>
            </a:highlight>
            <a:cs typeface="B Nazanin" panose="00000400000000000000" pitchFamily="2" charset="-78"/>
          </a:endParaRPr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استفاده عجیب از </a:t>
          </a:r>
          <a:r>
            <a:rPr lang="fa-IR" sz="2000" kern="1200" dirty="0" err="1">
              <a:solidFill>
                <a:schemeClr val="accent2"/>
              </a:solidFill>
              <a:cs typeface="B Nazanin" panose="00000400000000000000" pitchFamily="2" charset="-78"/>
            </a:rPr>
            <a:t>اسپین</a:t>
          </a: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 </a:t>
          </a:r>
          <a:r>
            <a:rPr lang="fa-IR" sz="2000" kern="1200" dirty="0" err="1">
              <a:solidFill>
                <a:schemeClr val="accent2"/>
              </a:solidFill>
              <a:cs typeface="B Nazanin" panose="00000400000000000000" pitchFamily="2" charset="-78"/>
            </a:rPr>
            <a:t>داکترها</a:t>
          </a: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 با بهره </a:t>
          </a:r>
          <a:r>
            <a:rPr lang="fa-IR" sz="2000" kern="1200" dirty="0" err="1">
              <a:solidFill>
                <a:schemeClr val="accent2"/>
              </a:solidFill>
              <a:cs typeface="B Nazanin" panose="00000400000000000000" pitchFamily="2" charset="-78"/>
            </a:rPr>
            <a:t>مندی</a:t>
          </a: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 از تکنیک </a:t>
          </a:r>
          <a:r>
            <a:rPr lang="fa-IR" sz="2000" kern="1200" dirty="0" err="1">
              <a:solidFill>
                <a:schemeClr val="accent2"/>
              </a:solidFill>
              <a:cs typeface="B Nazanin" panose="00000400000000000000" pitchFamily="2" charset="-78"/>
            </a:rPr>
            <a:t>توجیه؛ماجرای</a:t>
          </a: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 نماینده </a:t>
          </a:r>
          <a:r>
            <a:rPr lang="fa-IR" sz="2000" kern="1200" dirty="0" err="1">
              <a:solidFill>
                <a:schemeClr val="accent2"/>
              </a:solidFill>
              <a:cs typeface="B Nazanin" panose="00000400000000000000" pitchFamily="2" charset="-78"/>
            </a:rPr>
            <a:t>اش</a:t>
          </a:r>
          <a:r>
            <a:rPr lang="fa-IR" sz="2000" kern="1200" dirty="0">
              <a:solidFill>
                <a:schemeClr val="accent2"/>
              </a:solidFill>
              <a:cs typeface="B Nazanin" panose="00000400000000000000" pitchFamily="2" charset="-78"/>
            </a:rPr>
            <a:t> و بحث حضور ایتالیا</a:t>
          </a:r>
          <a:endParaRPr lang="en-AS" sz="2000" kern="1200" dirty="0">
            <a:solidFill>
              <a:schemeClr val="accent2"/>
            </a:solidFill>
            <a:cs typeface="B Nazanin" panose="00000400000000000000" pitchFamily="2" charset="-78"/>
          </a:endParaRPr>
        </a:p>
      </dsp:txBody>
      <dsp:txXfrm rot="-5400000">
        <a:off x="793806" y="4246117"/>
        <a:ext cx="5713877" cy="994630"/>
      </dsp:txXfrm>
    </dsp:sp>
    <dsp:sp modelId="{0B297598-33D6-436C-A3CB-2C37A2B01990}">
      <dsp:nvSpPr>
        <dsp:cNvPr id="0" name=""/>
        <dsp:cNvSpPr/>
      </dsp:nvSpPr>
      <dsp:spPr>
        <a:xfrm rot="5400000">
          <a:off x="-170101" y="5586616"/>
          <a:ext cx="1134007" cy="793805"/>
        </a:xfrm>
        <a:prstGeom prst="chevron">
          <a:avLst/>
        </a:prstGeom>
        <a:solidFill>
          <a:schemeClr val="accent2">
            <a:hueOff val="599927"/>
            <a:satOff val="50846"/>
            <a:lumOff val="-18431"/>
            <a:alphaOff val="0"/>
          </a:schemeClr>
        </a:solidFill>
        <a:ln w="25400" cap="flat" cmpd="sng" algn="ctr">
          <a:solidFill>
            <a:schemeClr val="accent2">
              <a:hueOff val="599927"/>
              <a:satOff val="50846"/>
              <a:lumOff val="-18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100" kern="1200" dirty="0">
              <a:solidFill>
                <a:schemeClr val="bg1">
                  <a:lumMod val="75000"/>
                </a:schemeClr>
              </a:solidFill>
              <a:cs typeface="B Nazanin" panose="00000400000000000000" pitchFamily="2" charset="-78"/>
            </a:rPr>
            <a:t> </a:t>
          </a:r>
          <a:endParaRPr lang="en-AS" sz="1100" kern="1200" dirty="0">
            <a:solidFill>
              <a:schemeClr val="bg1">
                <a:lumMod val="75000"/>
              </a:schemeClr>
            </a:solidFill>
            <a:cs typeface="B Nazanin" panose="00000400000000000000" pitchFamily="2" charset="-78"/>
          </a:endParaRPr>
        </a:p>
      </dsp:txBody>
      <dsp:txXfrm rot="-5400000">
        <a:off x="1" y="5813418"/>
        <a:ext cx="793805" cy="340202"/>
      </dsp:txXfrm>
    </dsp:sp>
    <dsp:sp modelId="{4B6D9746-9486-4531-B495-BBF738A60A5A}">
      <dsp:nvSpPr>
        <dsp:cNvPr id="0" name=""/>
        <dsp:cNvSpPr/>
      </dsp:nvSpPr>
      <dsp:spPr>
        <a:xfrm rot="5400000">
          <a:off x="3309095" y="2901226"/>
          <a:ext cx="737105" cy="57676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599927"/>
              <a:satOff val="50846"/>
              <a:lumOff val="-1843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29210" rIns="29210" bIns="29210" numCol="1" spcCol="1270" anchor="ctr" anchorCtr="0">
          <a:noAutofit/>
        </a:bodyPr>
        <a:lstStyle/>
        <a:p>
          <a:pPr marL="285750" lvl="1" indent="-285750" algn="l" defTabSz="2044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600" kern="1200" dirty="0"/>
            <a:t>Sport washing</a:t>
          </a:r>
        </a:p>
      </dsp:txBody>
      <dsp:txXfrm rot="-5400000">
        <a:off x="793806" y="5452499"/>
        <a:ext cx="5731701" cy="665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72813A-2810-4A52-BE92-611D54918694}">
      <dsp:nvSpPr>
        <dsp:cNvPr id="0" name=""/>
        <dsp:cNvSpPr/>
      </dsp:nvSpPr>
      <dsp:spPr>
        <a:xfrm>
          <a:off x="1007868" y="263313"/>
          <a:ext cx="1080843" cy="108084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7DA54-DCB6-45F4-890E-F7DCC5A4BE12}">
      <dsp:nvSpPr>
        <dsp:cNvPr id="0" name=""/>
        <dsp:cNvSpPr/>
      </dsp:nvSpPr>
      <dsp:spPr>
        <a:xfrm>
          <a:off x="4228" y="1481246"/>
          <a:ext cx="3088125" cy="463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a-IR" sz="3000" kern="1200" dirty="0"/>
            <a:t>توصیف</a:t>
          </a:r>
          <a:endParaRPr lang="en-US" sz="3000" kern="1200" dirty="0"/>
        </a:p>
      </dsp:txBody>
      <dsp:txXfrm>
        <a:off x="4228" y="1481246"/>
        <a:ext cx="3088125" cy="463218"/>
      </dsp:txXfrm>
    </dsp:sp>
    <dsp:sp modelId="{DD091D0A-5A25-4241-91F3-18D32B0BDD4F}">
      <dsp:nvSpPr>
        <dsp:cNvPr id="0" name=""/>
        <dsp:cNvSpPr/>
      </dsp:nvSpPr>
      <dsp:spPr>
        <a:xfrm>
          <a:off x="4228" y="2008227"/>
          <a:ext cx="3088125" cy="1443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/>
            <a:t> 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/>
            <a:t>21 هزار کامنت </a:t>
          </a:r>
          <a:r>
            <a:rPr lang="fa-IR" sz="1700" kern="1200" dirty="0" err="1"/>
            <a:t>ربوتیک</a:t>
          </a:r>
          <a:r>
            <a:rPr lang="fa-IR" sz="1700" kern="1200" dirty="0"/>
            <a:t> در یک بازه زمانی سه ساعته در رسانه </a:t>
          </a:r>
          <a:r>
            <a:rPr lang="fa-IR" sz="1700" kern="1200" dirty="0" err="1"/>
            <a:t>معاند</a:t>
          </a:r>
          <a:r>
            <a:rPr lang="fa-IR" sz="1700" kern="1200" dirty="0"/>
            <a:t> در واکنش به قاب همدردی ملی پوشان با کودکان </a:t>
          </a:r>
          <a:r>
            <a:rPr lang="fa-IR" sz="1700" kern="1200" dirty="0" err="1"/>
            <a:t>میناب</a:t>
          </a:r>
          <a:endParaRPr lang="en-US" sz="1700" kern="1200" dirty="0"/>
        </a:p>
      </dsp:txBody>
      <dsp:txXfrm>
        <a:off x="4228" y="2008227"/>
        <a:ext cx="3088125" cy="1443209"/>
      </dsp:txXfrm>
    </dsp:sp>
    <dsp:sp modelId="{210823F6-AC1A-46E3-9D99-A319DF497539}">
      <dsp:nvSpPr>
        <dsp:cNvPr id="0" name=""/>
        <dsp:cNvSpPr/>
      </dsp:nvSpPr>
      <dsp:spPr>
        <a:xfrm>
          <a:off x="4636415" y="263313"/>
          <a:ext cx="1080843" cy="108084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752BD-6530-4141-80E9-9A0923780DCB}">
      <dsp:nvSpPr>
        <dsp:cNvPr id="0" name=""/>
        <dsp:cNvSpPr/>
      </dsp:nvSpPr>
      <dsp:spPr>
        <a:xfrm>
          <a:off x="3632774" y="1481246"/>
          <a:ext cx="3088125" cy="463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a-IR" sz="3000" kern="1200" dirty="0"/>
            <a:t>آنالیز</a:t>
          </a:r>
          <a:endParaRPr lang="en-US" sz="3000" kern="1200" dirty="0"/>
        </a:p>
      </dsp:txBody>
      <dsp:txXfrm>
        <a:off x="3632774" y="1481246"/>
        <a:ext cx="3088125" cy="463218"/>
      </dsp:txXfrm>
    </dsp:sp>
    <dsp:sp modelId="{7CD40649-A74C-4AD8-B9D0-2573A1955C91}">
      <dsp:nvSpPr>
        <dsp:cNvPr id="0" name=""/>
        <dsp:cNvSpPr/>
      </dsp:nvSpPr>
      <dsp:spPr>
        <a:xfrm>
          <a:off x="3632774" y="2008227"/>
          <a:ext cx="3088125" cy="1443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 err="1"/>
            <a:t>انفکاک</a:t>
          </a:r>
          <a:r>
            <a:rPr lang="fa-IR" sz="1700" kern="1200" dirty="0"/>
            <a:t> عناصر تشکیل دهنده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/>
            <a:t>حمله شخصی به کلیه نفرات تیم ملی</a:t>
          </a:r>
        </a:p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/>
            <a:t>شبیه سازی موضوعات مربوط به تیم ملی بزرگسالان در جام جهانی با اتفاقات بازی های تیم ملی بانوان در استرالیا</a:t>
          </a:r>
          <a:endParaRPr lang="en-US" sz="1700" kern="1200" dirty="0"/>
        </a:p>
      </dsp:txBody>
      <dsp:txXfrm>
        <a:off x="3632774" y="2008227"/>
        <a:ext cx="3088125" cy="1443209"/>
      </dsp:txXfrm>
    </dsp:sp>
    <dsp:sp modelId="{B0A3ABD2-C471-4A21-8AEF-3843C86919E1}">
      <dsp:nvSpPr>
        <dsp:cNvPr id="0" name=""/>
        <dsp:cNvSpPr/>
      </dsp:nvSpPr>
      <dsp:spPr>
        <a:xfrm>
          <a:off x="8264962" y="263313"/>
          <a:ext cx="1080843" cy="108084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97C04-1692-4931-9A64-809D862C1739}">
      <dsp:nvSpPr>
        <dsp:cNvPr id="0" name=""/>
        <dsp:cNvSpPr/>
      </dsp:nvSpPr>
      <dsp:spPr>
        <a:xfrm>
          <a:off x="7261321" y="1481246"/>
          <a:ext cx="3088125" cy="4632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fa-IR" sz="3000" kern="1200" dirty="0"/>
            <a:t>هدف گذاری</a:t>
          </a:r>
          <a:endParaRPr lang="en-US" sz="3000" kern="1200" dirty="0"/>
        </a:p>
      </dsp:txBody>
      <dsp:txXfrm>
        <a:off x="7261321" y="1481246"/>
        <a:ext cx="3088125" cy="463218"/>
      </dsp:txXfrm>
    </dsp:sp>
    <dsp:sp modelId="{6418EBED-F111-425B-8EE2-06B8B2297A68}">
      <dsp:nvSpPr>
        <dsp:cNvPr id="0" name=""/>
        <dsp:cNvSpPr/>
      </dsp:nvSpPr>
      <dsp:spPr>
        <a:xfrm>
          <a:off x="7261321" y="2008227"/>
          <a:ext cx="3088125" cy="1443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700" kern="1200" dirty="0"/>
            <a:t>فشار مستقیم علیه روح و روان اعضا تیم ملی </a:t>
          </a:r>
          <a:endParaRPr lang="en-US" sz="1700" kern="1200" dirty="0"/>
        </a:p>
      </dsp:txBody>
      <dsp:txXfrm>
        <a:off x="7261321" y="2008227"/>
        <a:ext cx="3088125" cy="1443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C82E2-3434-4F8F-B24D-E09295921497}" type="datetimeFigureOut">
              <a:rPr lang="en-US" smtClean="0"/>
              <a:t>5/16/2026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93C6C-82EA-4D9D-AA8A-69C85F2EE2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26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9D21CC-DD94-204E-93C8-E1AAF3084C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3048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299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ead6129809_0_3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ead6129809_0_3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6336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7675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073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940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293C6C-82EA-4D9D-AA8A-69C85F2EE2B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429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8365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467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024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30193B-564F-4854-8A52-728F3FB19C8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5856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4186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293C6C-82EA-4D9D-AA8A-69C85F2EE2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9954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sv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sv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svg"/><Relationship Id="rId5" Type="http://schemas.openxmlformats.org/officeDocument/2006/relationships/image" Target="../media/image15.svg"/><Relationship Id="rId4" Type="http://schemas.openxmlformats.org/officeDocument/2006/relationships/image" Target="../media/image14.sv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sv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sv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2.svg"/><Relationship Id="rId4" Type="http://schemas.openxmlformats.org/officeDocument/2006/relationships/image" Target="../media/image9.sv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sv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sv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685C195-9396-DF66-C2A0-3C842369FD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69351" y="651776"/>
            <a:ext cx="4253298" cy="5554447"/>
          </a:xfrm>
          <a:custGeom>
            <a:avLst/>
            <a:gdLst>
              <a:gd name="connsiteX0" fmla="*/ 2126650 w 4253298"/>
              <a:gd name="connsiteY0" fmla="*/ 0 h 5554447"/>
              <a:gd name="connsiteX1" fmla="*/ 4242320 w 4253298"/>
              <a:gd name="connsiteY1" fmla="*/ 2495921 h 5554447"/>
              <a:gd name="connsiteX2" fmla="*/ 4253298 w 4253298"/>
              <a:gd name="connsiteY2" fmla="*/ 2780126 h 5554447"/>
              <a:gd name="connsiteX3" fmla="*/ 4253298 w 4253298"/>
              <a:gd name="connsiteY3" fmla="*/ 2780231 h 5554447"/>
              <a:gd name="connsiteX4" fmla="*/ 4242320 w 4253298"/>
              <a:gd name="connsiteY4" fmla="*/ 3064435 h 5554447"/>
              <a:gd name="connsiteX5" fmla="*/ 2344088 w 4253298"/>
              <a:gd name="connsiteY5" fmla="*/ 5546002 h 5554447"/>
              <a:gd name="connsiteX6" fmla="*/ 2216163 w 4253298"/>
              <a:gd name="connsiteY6" fmla="*/ 5554447 h 5554447"/>
              <a:gd name="connsiteX7" fmla="*/ 2037138 w 4253298"/>
              <a:gd name="connsiteY7" fmla="*/ 5554447 h 5554447"/>
              <a:gd name="connsiteX8" fmla="*/ 1909213 w 4253298"/>
              <a:gd name="connsiteY8" fmla="*/ 5546002 h 5554447"/>
              <a:gd name="connsiteX9" fmla="*/ 0 w 4253298"/>
              <a:gd name="connsiteY9" fmla="*/ 2780178 h 5554447"/>
              <a:gd name="connsiteX10" fmla="*/ 2126650 w 4253298"/>
              <a:gd name="connsiteY10" fmla="*/ 0 h 555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53298" h="5554447">
                <a:moveTo>
                  <a:pt x="2126650" y="0"/>
                </a:moveTo>
                <a:cubicBezTo>
                  <a:pt x="3227759" y="0"/>
                  <a:pt x="4133415" y="1093999"/>
                  <a:pt x="4242320" y="2495921"/>
                </a:cubicBezTo>
                <a:lnTo>
                  <a:pt x="4253298" y="2780126"/>
                </a:lnTo>
                <a:lnTo>
                  <a:pt x="4253298" y="2780231"/>
                </a:lnTo>
                <a:lnTo>
                  <a:pt x="4242320" y="3064435"/>
                </a:lnTo>
                <a:cubicBezTo>
                  <a:pt x="4140675" y="4372896"/>
                  <a:pt x="3344972" y="5413121"/>
                  <a:pt x="2344088" y="5546002"/>
                </a:cubicBezTo>
                <a:lnTo>
                  <a:pt x="2216163" y="5554447"/>
                </a:lnTo>
                <a:lnTo>
                  <a:pt x="2037138" y="5554447"/>
                </a:lnTo>
                <a:lnTo>
                  <a:pt x="1909213" y="5546002"/>
                </a:lnTo>
                <a:cubicBezTo>
                  <a:pt x="836837" y="5403630"/>
                  <a:pt x="0" y="4219663"/>
                  <a:pt x="0" y="2780178"/>
                </a:cubicBezTo>
                <a:cubicBezTo>
                  <a:pt x="0" y="1244728"/>
                  <a:pt x="952134" y="0"/>
                  <a:pt x="212665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 lIns="91440" tIns="640080">
            <a:noAutofit/>
          </a:bodyPr>
          <a:lstStyle>
            <a:lvl1pPr marL="4572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31EC5ED-ABEA-EEFC-3DFD-1CF90F2EC6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1591056"/>
            <a:ext cx="10652760" cy="3986784"/>
          </a:xfrm>
          <a:prstGeom prst="rect">
            <a:avLst/>
          </a:prstGeom>
          <a:gradFill>
            <a:gsLst>
              <a:gs pos="52900">
                <a:schemeClr val="tx1">
                  <a:alpha val="5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75000"/>
              </a:lnSpc>
              <a:defRPr sz="8000" cap="all" spc="-3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TITLE STYLE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00E8195-E57E-F34E-0134-BF841A00631C}"/>
              </a:ext>
            </a:extLst>
          </p:cNvPr>
          <p:cNvSpPr/>
          <p:nvPr userDrawn="1"/>
        </p:nvSpPr>
        <p:spPr>
          <a:xfrm>
            <a:off x="-12524" y="-12526"/>
            <a:ext cx="981573" cy="2157371"/>
          </a:xfrm>
          <a:custGeom>
            <a:avLst/>
            <a:gdLst>
              <a:gd name="connsiteX0" fmla="*/ 0 w 981573"/>
              <a:gd name="connsiteY0" fmla="*/ 0 h 2157371"/>
              <a:gd name="connsiteX1" fmla="*/ 836687 w 981573"/>
              <a:gd name="connsiteY1" fmla="*/ 0 h 2157371"/>
              <a:gd name="connsiteX2" fmla="*/ 854137 w 981573"/>
              <a:gd name="connsiteY2" fmla="*/ 36224 h 2157371"/>
              <a:gd name="connsiteX3" fmla="*/ 981573 w 981573"/>
              <a:gd name="connsiteY3" fmla="*/ 667436 h 2157371"/>
              <a:gd name="connsiteX4" fmla="*/ 132907 w 981573"/>
              <a:gd name="connsiteY4" fmla="*/ 2093346 h 2157371"/>
              <a:gd name="connsiteX5" fmla="*/ 0 w 981573"/>
              <a:gd name="connsiteY5" fmla="*/ 2157371 h 21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573" h="2157371">
                <a:moveTo>
                  <a:pt x="0" y="0"/>
                </a:moveTo>
                <a:lnTo>
                  <a:pt x="836687" y="0"/>
                </a:lnTo>
                <a:lnTo>
                  <a:pt x="854137" y="36224"/>
                </a:lnTo>
                <a:cubicBezTo>
                  <a:pt x="936196" y="230233"/>
                  <a:pt x="981573" y="443535"/>
                  <a:pt x="981573" y="667436"/>
                </a:cubicBezTo>
                <a:cubicBezTo>
                  <a:pt x="981573" y="1283163"/>
                  <a:pt x="638411" y="1818740"/>
                  <a:pt x="132907" y="2093346"/>
                </a:cubicBezTo>
                <a:lnTo>
                  <a:pt x="0" y="2157371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547A31A-C8C3-A6DB-C874-598E59691F18}"/>
              </a:ext>
            </a:extLst>
          </p:cNvPr>
          <p:cNvSpPr/>
          <p:nvPr userDrawn="1"/>
        </p:nvSpPr>
        <p:spPr>
          <a:xfrm>
            <a:off x="10912127" y="2748625"/>
            <a:ext cx="1304925" cy="3180458"/>
          </a:xfrm>
          <a:custGeom>
            <a:avLst/>
            <a:gdLst>
              <a:gd name="connsiteX0" fmla="*/ 1304925 w 1304925"/>
              <a:gd name="connsiteY0" fmla="*/ 0 h 3180458"/>
              <a:gd name="connsiteX1" fmla="*/ 1304925 w 1304925"/>
              <a:gd name="connsiteY1" fmla="*/ 3180458 h 3180458"/>
              <a:gd name="connsiteX2" fmla="*/ 1294817 w 1304925"/>
              <a:gd name="connsiteY2" fmla="*/ 3178915 h 3180458"/>
              <a:gd name="connsiteX3" fmla="*/ 0 w 1304925"/>
              <a:gd name="connsiteY3" fmla="*/ 1590229 h 3180458"/>
              <a:gd name="connsiteX4" fmla="*/ 1294817 w 1304925"/>
              <a:gd name="connsiteY4" fmla="*/ 1543 h 318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80458">
                <a:moveTo>
                  <a:pt x="1304925" y="0"/>
                </a:moveTo>
                <a:lnTo>
                  <a:pt x="1304925" y="3180458"/>
                </a:lnTo>
                <a:lnTo>
                  <a:pt x="1294817" y="3178915"/>
                </a:lnTo>
                <a:cubicBezTo>
                  <a:pt x="555866" y="3027704"/>
                  <a:pt x="0" y="2373882"/>
                  <a:pt x="0" y="1590229"/>
                </a:cubicBezTo>
                <a:cubicBezTo>
                  <a:pt x="0" y="806577"/>
                  <a:pt x="555866" y="152754"/>
                  <a:pt x="1294817" y="1543"/>
                </a:cubicBez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81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6">
            <a:extLst>
              <a:ext uri="{FF2B5EF4-FFF2-40B4-BE49-F238E27FC236}">
                <a16:creationId xmlns:a16="http://schemas.microsoft.com/office/drawing/2014/main" id="{26C296E1-EE9B-2E95-0FE3-17CD84DA3638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1179576" y="2267775"/>
            <a:ext cx="9656064" cy="3922713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60982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5DEB4D-1697-4E72-B2BF-F5EA1EF3B009}"/>
              </a:ext>
            </a:extLst>
          </p:cNvPr>
          <p:cNvSpPr/>
          <p:nvPr userDrawn="1"/>
        </p:nvSpPr>
        <p:spPr>
          <a:xfrm>
            <a:off x="7162799" y="3052634"/>
            <a:ext cx="1368533" cy="11301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334424"/>
            <a:ext cx="4448175" cy="1520824"/>
          </a:xfrm>
        </p:spPr>
        <p:txBody>
          <a:bodyPr anchor="b">
            <a:noAutofit/>
          </a:bodyPr>
          <a:lstStyle>
            <a:lvl1pPr>
              <a:defRPr sz="36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09563" y="3118775"/>
            <a:ext cx="2927311" cy="3081999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475" y="3118776"/>
            <a:ext cx="2926800" cy="3081922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4421AF3-217F-49BD-BF47-1140F3F445D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908415" y="-4277"/>
            <a:ext cx="7283585" cy="6204974"/>
          </a:xfrm>
          <a:custGeom>
            <a:avLst/>
            <a:gdLst>
              <a:gd name="connsiteX0" fmla="*/ 4914900 w 7283585"/>
              <a:gd name="connsiteY0" fmla="*/ 4064000 h 6204974"/>
              <a:gd name="connsiteX1" fmla="*/ 7283585 w 7283585"/>
              <a:gd name="connsiteY1" fmla="*/ 4064000 h 6204974"/>
              <a:gd name="connsiteX2" fmla="*/ 7283585 w 7283585"/>
              <a:gd name="connsiteY2" fmla="*/ 6204974 h 6204974"/>
              <a:gd name="connsiteX3" fmla="*/ 4914900 w 7283585"/>
              <a:gd name="connsiteY3" fmla="*/ 6204974 h 6204974"/>
              <a:gd name="connsiteX4" fmla="*/ 4914900 w 7283585"/>
              <a:gd name="connsiteY4" fmla="*/ 2032000 h 6204974"/>
              <a:gd name="connsiteX5" fmla="*/ 7283585 w 7283585"/>
              <a:gd name="connsiteY5" fmla="*/ 2032000 h 6204974"/>
              <a:gd name="connsiteX6" fmla="*/ 7283585 w 7283585"/>
              <a:gd name="connsiteY6" fmla="*/ 3946525 h 6204974"/>
              <a:gd name="connsiteX7" fmla="*/ 4914900 w 7283585"/>
              <a:gd name="connsiteY7" fmla="*/ 3946525 h 6204974"/>
              <a:gd name="connsiteX8" fmla="*/ 2457450 w 7283585"/>
              <a:gd name="connsiteY8" fmla="*/ 2032000 h 6204974"/>
              <a:gd name="connsiteX9" fmla="*/ 4826135 w 7283585"/>
              <a:gd name="connsiteY9" fmla="*/ 2032000 h 6204974"/>
              <a:gd name="connsiteX10" fmla="*/ 4826135 w 7283585"/>
              <a:gd name="connsiteY10" fmla="*/ 3946525 h 6204974"/>
              <a:gd name="connsiteX11" fmla="*/ 2457450 w 7283585"/>
              <a:gd name="connsiteY11" fmla="*/ 3946525 h 6204974"/>
              <a:gd name="connsiteX12" fmla="*/ 0 w 7283585"/>
              <a:gd name="connsiteY12" fmla="*/ 8552 h 6204974"/>
              <a:gd name="connsiteX13" fmla="*/ 2368685 w 7283585"/>
              <a:gd name="connsiteY13" fmla="*/ 8552 h 6204974"/>
              <a:gd name="connsiteX14" fmla="*/ 2368685 w 7283585"/>
              <a:gd name="connsiteY14" fmla="*/ 1923077 h 6204974"/>
              <a:gd name="connsiteX15" fmla="*/ 0 w 7283585"/>
              <a:gd name="connsiteY15" fmla="*/ 1923077 h 6204974"/>
              <a:gd name="connsiteX16" fmla="*/ 2457450 w 7283585"/>
              <a:gd name="connsiteY16" fmla="*/ 4276 h 6204974"/>
              <a:gd name="connsiteX17" fmla="*/ 4826135 w 7283585"/>
              <a:gd name="connsiteY17" fmla="*/ 4276 h 6204974"/>
              <a:gd name="connsiteX18" fmla="*/ 4826135 w 7283585"/>
              <a:gd name="connsiteY18" fmla="*/ 1918801 h 6204974"/>
              <a:gd name="connsiteX19" fmla="*/ 2457450 w 7283585"/>
              <a:gd name="connsiteY19" fmla="*/ 1918801 h 6204974"/>
              <a:gd name="connsiteX20" fmla="*/ 4914900 w 7283585"/>
              <a:gd name="connsiteY20" fmla="*/ 0 h 6204974"/>
              <a:gd name="connsiteX21" fmla="*/ 7283585 w 7283585"/>
              <a:gd name="connsiteY21" fmla="*/ 0 h 6204974"/>
              <a:gd name="connsiteX22" fmla="*/ 7283585 w 7283585"/>
              <a:gd name="connsiteY22" fmla="*/ 1914525 h 6204974"/>
              <a:gd name="connsiteX23" fmla="*/ 4914900 w 7283585"/>
              <a:gd name="connsiteY23" fmla="*/ 1914525 h 620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283585" h="6204974">
                <a:moveTo>
                  <a:pt x="4914900" y="4064000"/>
                </a:moveTo>
                <a:lnTo>
                  <a:pt x="7283585" y="4064000"/>
                </a:lnTo>
                <a:lnTo>
                  <a:pt x="7283585" y="6204974"/>
                </a:lnTo>
                <a:lnTo>
                  <a:pt x="4914900" y="6204974"/>
                </a:lnTo>
                <a:close/>
                <a:moveTo>
                  <a:pt x="4914900" y="2032000"/>
                </a:moveTo>
                <a:lnTo>
                  <a:pt x="7283585" y="2032000"/>
                </a:lnTo>
                <a:lnTo>
                  <a:pt x="7283585" y="3946525"/>
                </a:lnTo>
                <a:lnTo>
                  <a:pt x="4914900" y="3946525"/>
                </a:lnTo>
                <a:close/>
                <a:moveTo>
                  <a:pt x="2457450" y="2032000"/>
                </a:moveTo>
                <a:lnTo>
                  <a:pt x="4826135" y="2032000"/>
                </a:lnTo>
                <a:lnTo>
                  <a:pt x="4826135" y="3946525"/>
                </a:lnTo>
                <a:lnTo>
                  <a:pt x="2457450" y="3946525"/>
                </a:lnTo>
                <a:close/>
                <a:moveTo>
                  <a:pt x="0" y="8552"/>
                </a:moveTo>
                <a:lnTo>
                  <a:pt x="2368685" y="8552"/>
                </a:lnTo>
                <a:lnTo>
                  <a:pt x="2368685" y="1923077"/>
                </a:lnTo>
                <a:lnTo>
                  <a:pt x="0" y="1923077"/>
                </a:lnTo>
                <a:close/>
                <a:moveTo>
                  <a:pt x="2457450" y="4276"/>
                </a:moveTo>
                <a:lnTo>
                  <a:pt x="4826135" y="4276"/>
                </a:lnTo>
                <a:lnTo>
                  <a:pt x="4826135" y="1918801"/>
                </a:lnTo>
                <a:lnTo>
                  <a:pt x="2457450" y="1918801"/>
                </a:lnTo>
                <a:close/>
                <a:moveTo>
                  <a:pt x="4914900" y="0"/>
                </a:moveTo>
                <a:lnTo>
                  <a:pt x="7283585" y="0"/>
                </a:lnTo>
                <a:lnTo>
                  <a:pt x="7283585" y="1914525"/>
                </a:lnTo>
                <a:lnTo>
                  <a:pt x="4914900" y="1914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75378D9-445B-4812-AE73-9B2CF92DCDF1}"/>
              </a:ext>
            </a:extLst>
          </p:cNvPr>
          <p:cNvSpPr/>
          <p:nvPr userDrawn="1"/>
        </p:nvSpPr>
        <p:spPr>
          <a:xfrm>
            <a:off x="6210299" y="2027725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569B8CC-B741-4501-A871-F6CC58941F5C}"/>
              </a:ext>
            </a:extLst>
          </p:cNvPr>
          <p:cNvSpPr/>
          <p:nvPr userDrawn="1"/>
        </p:nvSpPr>
        <p:spPr>
          <a:xfrm>
            <a:off x="8661263" y="4055448"/>
            <a:ext cx="1073287" cy="9186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D9C5BC-5F16-4DC8-BAA3-30A378B7F5FB}"/>
              </a:ext>
            </a:extLst>
          </p:cNvPr>
          <p:cNvCxnSpPr>
            <a:cxnSpLocks/>
          </p:cNvCxnSpPr>
          <p:nvPr userDrawn="1"/>
        </p:nvCxnSpPr>
        <p:spPr>
          <a:xfrm>
            <a:off x="3452019" y="3106075"/>
            <a:ext cx="0" cy="30947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2F0E9B02-FBE7-4B3F-833A-FCDE146B2DAD}"/>
              </a:ext>
            </a:extLst>
          </p:cNvPr>
          <p:cNvSpPr/>
          <p:nvPr userDrawn="1"/>
        </p:nvSpPr>
        <p:spPr>
          <a:xfrm>
            <a:off x="0" y="1405862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9014813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BCBF1-64A6-4051-BC31-B793E99731A6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73E3AB81-FB3C-492F-8AB9-CFC37EECCE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11520488" cy="6121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2C4CC9-6F35-4EBF-857F-EBD298D77347}"/>
              </a:ext>
            </a:extLst>
          </p:cNvPr>
          <p:cNvSpPr/>
          <p:nvPr userDrawn="1"/>
        </p:nvSpPr>
        <p:spPr>
          <a:xfrm>
            <a:off x="1578741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D54A23-014A-49B4-9E28-7641C8A4F0C1}"/>
              </a:ext>
            </a:extLst>
          </p:cNvPr>
          <p:cNvSpPr/>
          <p:nvPr userDrawn="1"/>
        </p:nvSpPr>
        <p:spPr>
          <a:xfrm>
            <a:off x="6184487" y="2299953"/>
            <a:ext cx="4420009" cy="30819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4" y="1233488"/>
            <a:ext cx="9016993" cy="761076"/>
          </a:xfrm>
        </p:spPr>
        <p:txBody>
          <a:bodyPr anchor="ctr">
            <a:no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8091" y="2424864"/>
            <a:ext cx="4132800" cy="28332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22820" y="2424864"/>
            <a:ext cx="4131850" cy="283210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2149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3E1565-5B33-4914-9800-50B8400266FF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DE438B2E-01A6-453B-928D-97D9843816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5756" y="260350"/>
            <a:ext cx="11520488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2138270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04FC023-3732-4036-B4DA-F34DC45303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12191999" cy="6857999"/>
          </a:xfrm>
          <a:custGeom>
            <a:avLst/>
            <a:gdLst>
              <a:gd name="connsiteX0" fmla="*/ 9194799 w 12191999"/>
              <a:gd name="connsiteY0" fmla="*/ 4114799 h 6108699"/>
              <a:gd name="connsiteX1" fmla="*/ 12191999 w 12191999"/>
              <a:gd name="connsiteY1" fmla="*/ 4114799 h 6108699"/>
              <a:gd name="connsiteX2" fmla="*/ 12191999 w 12191999"/>
              <a:gd name="connsiteY2" fmla="*/ 6108699 h 6108699"/>
              <a:gd name="connsiteX3" fmla="*/ 9194799 w 12191999"/>
              <a:gd name="connsiteY3" fmla="*/ 6108699 h 6108699"/>
              <a:gd name="connsiteX4" fmla="*/ 6129865 w 12191999"/>
              <a:gd name="connsiteY4" fmla="*/ 4114799 h 6108699"/>
              <a:gd name="connsiteX5" fmla="*/ 9127065 w 12191999"/>
              <a:gd name="connsiteY5" fmla="*/ 4114799 h 6108699"/>
              <a:gd name="connsiteX6" fmla="*/ 9127065 w 12191999"/>
              <a:gd name="connsiteY6" fmla="*/ 6108699 h 6108699"/>
              <a:gd name="connsiteX7" fmla="*/ 6129865 w 12191999"/>
              <a:gd name="connsiteY7" fmla="*/ 6108699 h 6108699"/>
              <a:gd name="connsiteX8" fmla="*/ 3064933 w 12191999"/>
              <a:gd name="connsiteY8" fmla="*/ 4114799 h 6108699"/>
              <a:gd name="connsiteX9" fmla="*/ 6062132 w 12191999"/>
              <a:gd name="connsiteY9" fmla="*/ 4114799 h 6108699"/>
              <a:gd name="connsiteX10" fmla="*/ 6062132 w 12191999"/>
              <a:gd name="connsiteY10" fmla="*/ 6108699 h 6108699"/>
              <a:gd name="connsiteX11" fmla="*/ 3064933 w 12191999"/>
              <a:gd name="connsiteY11" fmla="*/ 6108699 h 6108699"/>
              <a:gd name="connsiteX12" fmla="*/ 0 w 12191999"/>
              <a:gd name="connsiteY12" fmla="*/ 4114799 h 6108699"/>
              <a:gd name="connsiteX13" fmla="*/ 2997200 w 12191999"/>
              <a:gd name="connsiteY13" fmla="*/ 4114799 h 6108699"/>
              <a:gd name="connsiteX14" fmla="*/ 2997200 w 12191999"/>
              <a:gd name="connsiteY14" fmla="*/ 6108699 h 6108699"/>
              <a:gd name="connsiteX15" fmla="*/ 0 w 12191999"/>
              <a:gd name="connsiteY15" fmla="*/ 6108699 h 6108699"/>
              <a:gd name="connsiteX16" fmla="*/ 9194799 w 12191999"/>
              <a:gd name="connsiteY16" fmla="*/ 2057400 h 6108699"/>
              <a:gd name="connsiteX17" fmla="*/ 12191999 w 12191999"/>
              <a:gd name="connsiteY17" fmla="*/ 2057400 h 6108699"/>
              <a:gd name="connsiteX18" fmla="*/ 12191999 w 12191999"/>
              <a:gd name="connsiteY18" fmla="*/ 4051299 h 6108699"/>
              <a:gd name="connsiteX19" fmla="*/ 9194799 w 12191999"/>
              <a:gd name="connsiteY19" fmla="*/ 4051299 h 6108699"/>
              <a:gd name="connsiteX20" fmla="*/ 6129865 w 12191999"/>
              <a:gd name="connsiteY20" fmla="*/ 2057400 h 6108699"/>
              <a:gd name="connsiteX21" fmla="*/ 9127065 w 12191999"/>
              <a:gd name="connsiteY21" fmla="*/ 2057400 h 6108699"/>
              <a:gd name="connsiteX22" fmla="*/ 9127065 w 12191999"/>
              <a:gd name="connsiteY22" fmla="*/ 4051299 h 6108699"/>
              <a:gd name="connsiteX23" fmla="*/ 6129865 w 12191999"/>
              <a:gd name="connsiteY23" fmla="*/ 4051299 h 6108699"/>
              <a:gd name="connsiteX24" fmla="*/ 3064934 w 12191999"/>
              <a:gd name="connsiteY24" fmla="*/ 2057400 h 6108699"/>
              <a:gd name="connsiteX25" fmla="*/ 6062132 w 12191999"/>
              <a:gd name="connsiteY25" fmla="*/ 2057400 h 6108699"/>
              <a:gd name="connsiteX26" fmla="*/ 6062132 w 12191999"/>
              <a:gd name="connsiteY26" fmla="*/ 4051299 h 6108699"/>
              <a:gd name="connsiteX27" fmla="*/ 3064934 w 12191999"/>
              <a:gd name="connsiteY27" fmla="*/ 4051299 h 6108699"/>
              <a:gd name="connsiteX28" fmla="*/ 0 w 12191999"/>
              <a:gd name="connsiteY28" fmla="*/ 2057400 h 6108699"/>
              <a:gd name="connsiteX29" fmla="*/ 2997200 w 12191999"/>
              <a:gd name="connsiteY29" fmla="*/ 2057400 h 6108699"/>
              <a:gd name="connsiteX30" fmla="*/ 2997200 w 12191999"/>
              <a:gd name="connsiteY30" fmla="*/ 4051299 h 6108699"/>
              <a:gd name="connsiteX31" fmla="*/ 0 w 12191999"/>
              <a:gd name="connsiteY31" fmla="*/ 4051299 h 6108699"/>
              <a:gd name="connsiteX32" fmla="*/ 9194799 w 12191999"/>
              <a:gd name="connsiteY32" fmla="*/ 0 h 6108699"/>
              <a:gd name="connsiteX33" fmla="*/ 12191999 w 12191999"/>
              <a:gd name="connsiteY33" fmla="*/ 0 h 6108699"/>
              <a:gd name="connsiteX34" fmla="*/ 12191999 w 12191999"/>
              <a:gd name="connsiteY34" fmla="*/ 1993900 h 6108699"/>
              <a:gd name="connsiteX35" fmla="*/ 9194799 w 12191999"/>
              <a:gd name="connsiteY35" fmla="*/ 1993900 h 6108699"/>
              <a:gd name="connsiteX36" fmla="*/ 6129865 w 12191999"/>
              <a:gd name="connsiteY36" fmla="*/ 0 h 6108699"/>
              <a:gd name="connsiteX37" fmla="*/ 9127065 w 12191999"/>
              <a:gd name="connsiteY37" fmla="*/ 0 h 6108699"/>
              <a:gd name="connsiteX38" fmla="*/ 9127065 w 12191999"/>
              <a:gd name="connsiteY38" fmla="*/ 1993900 h 6108699"/>
              <a:gd name="connsiteX39" fmla="*/ 6129865 w 12191999"/>
              <a:gd name="connsiteY39" fmla="*/ 1993900 h 6108699"/>
              <a:gd name="connsiteX40" fmla="*/ 3064934 w 12191999"/>
              <a:gd name="connsiteY40" fmla="*/ 0 h 6108699"/>
              <a:gd name="connsiteX41" fmla="*/ 6062132 w 12191999"/>
              <a:gd name="connsiteY41" fmla="*/ 0 h 6108699"/>
              <a:gd name="connsiteX42" fmla="*/ 6062132 w 12191999"/>
              <a:gd name="connsiteY42" fmla="*/ 1993900 h 6108699"/>
              <a:gd name="connsiteX43" fmla="*/ 3064934 w 12191999"/>
              <a:gd name="connsiteY43" fmla="*/ 1993900 h 6108699"/>
              <a:gd name="connsiteX44" fmla="*/ 1 w 12191999"/>
              <a:gd name="connsiteY44" fmla="*/ 0 h 6108699"/>
              <a:gd name="connsiteX45" fmla="*/ 2997201 w 12191999"/>
              <a:gd name="connsiteY45" fmla="*/ 0 h 6108699"/>
              <a:gd name="connsiteX46" fmla="*/ 2997201 w 12191999"/>
              <a:gd name="connsiteY46" fmla="*/ 1993900 h 6108699"/>
              <a:gd name="connsiteX47" fmla="*/ 1 w 12191999"/>
              <a:gd name="connsiteY47" fmla="*/ 1993900 h 610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2191999" h="6108699">
                <a:moveTo>
                  <a:pt x="9194799" y="4114799"/>
                </a:moveTo>
                <a:lnTo>
                  <a:pt x="12191999" y="4114799"/>
                </a:lnTo>
                <a:lnTo>
                  <a:pt x="12191999" y="6108699"/>
                </a:lnTo>
                <a:lnTo>
                  <a:pt x="9194799" y="6108699"/>
                </a:lnTo>
                <a:close/>
                <a:moveTo>
                  <a:pt x="6129865" y="4114799"/>
                </a:moveTo>
                <a:lnTo>
                  <a:pt x="9127065" y="4114799"/>
                </a:lnTo>
                <a:lnTo>
                  <a:pt x="9127065" y="6108699"/>
                </a:lnTo>
                <a:lnTo>
                  <a:pt x="6129865" y="6108699"/>
                </a:lnTo>
                <a:close/>
                <a:moveTo>
                  <a:pt x="3064933" y="4114799"/>
                </a:moveTo>
                <a:lnTo>
                  <a:pt x="6062132" y="4114799"/>
                </a:lnTo>
                <a:lnTo>
                  <a:pt x="6062132" y="6108699"/>
                </a:lnTo>
                <a:lnTo>
                  <a:pt x="3064933" y="6108699"/>
                </a:lnTo>
                <a:close/>
                <a:moveTo>
                  <a:pt x="0" y="4114799"/>
                </a:moveTo>
                <a:lnTo>
                  <a:pt x="2997200" y="4114799"/>
                </a:lnTo>
                <a:lnTo>
                  <a:pt x="2997200" y="6108699"/>
                </a:lnTo>
                <a:lnTo>
                  <a:pt x="0" y="6108699"/>
                </a:lnTo>
                <a:close/>
                <a:moveTo>
                  <a:pt x="9194799" y="2057400"/>
                </a:moveTo>
                <a:lnTo>
                  <a:pt x="12191999" y="2057400"/>
                </a:lnTo>
                <a:lnTo>
                  <a:pt x="12191999" y="4051299"/>
                </a:lnTo>
                <a:lnTo>
                  <a:pt x="9194799" y="4051299"/>
                </a:lnTo>
                <a:close/>
                <a:moveTo>
                  <a:pt x="6129865" y="2057400"/>
                </a:moveTo>
                <a:lnTo>
                  <a:pt x="9127065" y="2057400"/>
                </a:lnTo>
                <a:lnTo>
                  <a:pt x="9127065" y="4051299"/>
                </a:lnTo>
                <a:lnTo>
                  <a:pt x="6129865" y="4051299"/>
                </a:lnTo>
                <a:close/>
                <a:moveTo>
                  <a:pt x="3064934" y="2057400"/>
                </a:moveTo>
                <a:lnTo>
                  <a:pt x="6062132" y="2057400"/>
                </a:lnTo>
                <a:lnTo>
                  <a:pt x="6062132" y="4051299"/>
                </a:lnTo>
                <a:lnTo>
                  <a:pt x="3064934" y="4051299"/>
                </a:lnTo>
                <a:close/>
                <a:moveTo>
                  <a:pt x="0" y="2057400"/>
                </a:moveTo>
                <a:lnTo>
                  <a:pt x="2997200" y="2057400"/>
                </a:lnTo>
                <a:lnTo>
                  <a:pt x="2997200" y="4051299"/>
                </a:lnTo>
                <a:lnTo>
                  <a:pt x="0" y="4051299"/>
                </a:lnTo>
                <a:close/>
                <a:moveTo>
                  <a:pt x="9194799" y="0"/>
                </a:moveTo>
                <a:lnTo>
                  <a:pt x="12191999" y="0"/>
                </a:lnTo>
                <a:lnTo>
                  <a:pt x="12191999" y="1993900"/>
                </a:lnTo>
                <a:lnTo>
                  <a:pt x="9194799" y="1993900"/>
                </a:lnTo>
                <a:close/>
                <a:moveTo>
                  <a:pt x="6129865" y="0"/>
                </a:moveTo>
                <a:lnTo>
                  <a:pt x="9127065" y="0"/>
                </a:lnTo>
                <a:lnTo>
                  <a:pt x="9127065" y="1993900"/>
                </a:lnTo>
                <a:lnTo>
                  <a:pt x="6129865" y="1993900"/>
                </a:lnTo>
                <a:close/>
                <a:moveTo>
                  <a:pt x="3064934" y="0"/>
                </a:moveTo>
                <a:lnTo>
                  <a:pt x="6062132" y="0"/>
                </a:lnTo>
                <a:lnTo>
                  <a:pt x="6062132" y="1993900"/>
                </a:lnTo>
                <a:lnTo>
                  <a:pt x="3064934" y="1993900"/>
                </a:lnTo>
                <a:close/>
                <a:moveTo>
                  <a:pt x="1" y="0"/>
                </a:moveTo>
                <a:lnTo>
                  <a:pt x="2997201" y="0"/>
                </a:lnTo>
                <a:lnTo>
                  <a:pt x="2997201" y="1993900"/>
                </a:lnTo>
                <a:lnTo>
                  <a:pt x="1" y="19939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78668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44926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D9C7DFC2-3A77-4761-A9AF-98963C5CCA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81575" y="260350"/>
            <a:ext cx="2740025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3F6FD22A-5FDA-45EC-BE49-3C0E30A397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39076" y="260350"/>
            <a:ext cx="4052888" cy="3803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64BDA74-9644-41EB-984D-939D27B60F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39076" y="4165600"/>
            <a:ext cx="4052888" cy="239553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5864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233488"/>
            <a:ext cx="12192001" cy="439102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F30468-CC2E-4430-88DD-81D548B988FA}"/>
              </a:ext>
            </a:extLst>
          </p:cNvPr>
          <p:cNvGrpSpPr/>
          <p:nvPr userDrawn="1"/>
        </p:nvGrpSpPr>
        <p:grpSpPr>
          <a:xfrm>
            <a:off x="371474" y="260350"/>
            <a:ext cx="644525" cy="973138"/>
            <a:chOff x="371475" y="671713"/>
            <a:chExt cx="496540" cy="8367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6F92E0-2218-46A5-A183-84468D9B72A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B476586-864B-4C72-91AF-8CF8796C6DE8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38B3D026-83A3-4D78-8B11-A20A6F47170C}"/>
              </a:ext>
            </a:extLst>
          </p:cNvPr>
          <p:cNvSpPr/>
          <p:nvPr userDrawn="1"/>
        </p:nvSpPr>
        <p:spPr>
          <a:xfrm>
            <a:off x="10795001" y="5642462"/>
            <a:ext cx="1397000" cy="12155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983761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B4EF4F-0A84-4C50-B171-F044231527B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71FC10-F7C3-4841-A705-B83FDE093009}"/>
              </a:ext>
            </a:extLst>
          </p:cNvPr>
          <p:cNvSpPr/>
          <p:nvPr userDrawn="1"/>
        </p:nvSpPr>
        <p:spPr>
          <a:xfrm>
            <a:off x="9398000" y="0"/>
            <a:ext cx="2793999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18957288-25D1-4D25-BECD-5A2E6A88818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60350"/>
            <a:ext cx="11891963" cy="6300788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48306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2466000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2892285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4445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2892284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04445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F36B08A9-4F2C-4D72-A755-CBF0DAD5A4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51738" y="1233487"/>
            <a:ext cx="246490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8673131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8673130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786099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786099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29023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63827" y="1233488"/>
            <a:ext cx="4828135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FAA6CD-8686-4F0E-9F34-3D74AC34027E}"/>
              </a:ext>
            </a:extLst>
          </p:cNvPr>
          <p:cNvSpPr/>
          <p:nvPr userDrawn="1"/>
        </p:nvSpPr>
        <p:spPr>
          <a:xfrm>
            <a:off x="371476" y="1233488"/>
            <a:ext cx="3210339" cy="1271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636" y="1330963"/>
            <a:ext cx="2986019" cy="1076636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AFBAA-25FF-494A-937E-3DFC5F737803}"/>
              </a:ext>
            </a:extLst>
          </p:cNvPr>
          <p:cNvSpPr/>
          <p:nvPr userDrawn="1"/>
        </p:nvSpPr>
        <p:spPr>
          <a:xfrm>
            <a:off x="371475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636" y="2623930"/>
            <a:ext cx="2986019" cy="344888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D8F79B-BFE6-4B3E-8853-5C61FDFF46D9}"/>
              </a:ext>
            </a:extLst>
          </p:cNvPr>
          <p:cNvSpPr/>
          <p:nvPr userDrawn="1"/>
        </p:nvSpPr>
        <p:spPr>
          <a:xfrm>
            <a:off x="3717652" y="1233488"/>
            <a:ext cx="3210339" cy="127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3569E-E4EC-433C-AFDA-E50961675D8F}"/>
              </a:ext>
            </a:extLst>
          </p:cNvPr>
          <p:cNvSpPr/>
          <p:nvPr userDrawn="1"/>
        </p:nvSpPr>
        <p:spPr>
          <a:xfrm>
            <a:off x="3717651" y="2542916"/>
            <a:ext cx="3210339" cy="36578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30620" y="1333189"/>
            <a:ext cx="2984400" cy="1074410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30620" y="2623930"/>
            <a:ext cx="2984400" cy="344888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7937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39EF0319-0CF7-4AB8-BE69-FEE9B6C298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7" cy="49672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8" y="2910543"/>
            <a:ext cx="5058000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8" y="3523420"/>
            <a:ext cx="5058000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142" y="2910543"/>
            <a:ext cx="5058397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142" y="3523420"/>
            <a:ext cx="5058397" cy="2181641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934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ened 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630C12E6-62EB-4F9A-D200-AA742447BB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6704" y="2267712"/>
            <a:ext cx="3364992" cy="3977640"/>
          </a:xfrm>
        </p:spPr>
        <p:txBody>
          <a:bodyPr/>
          <a:lstStyle>
            <a:lvl1pPr marL="228600" indent="-182880">
              <a:lnSpc>
                <a:spcPct val="100000"/>
              </a:lnSpc>
              <a:buFont typeface="Arial" panose="020B0604020202020204" pitchFamily="34" charset="0"/>
              <a:buChar char="•"/>
              <a:defRPr sz="1800"/>
            </a:lvl1pPr>
            <a:lvl2pPr marL="45720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2pPr>
            <a:lvl3pPr marL="83439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3pPr>
            <a:lvl4pPr marL="110871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4pPr>
            <a:lvl5pPr marL="138303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46DDC6B7-ECA4-19C1-4DF3-473783310F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50608" y="2267712"/>
            <a:ext cx="3364992" cy="3977640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1800" b="1"/>
            </a:lvl1pPr>
            <a:lvl2pPr marL="0" indent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2pPr>
            <a:lvl3pPr marL="2286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3pPr>
            <a:lvl4pPr marL="4572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4pPr>
            <a:lvl5pPr marL="6858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66348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0" y="0"/>
            <a:ext cx="12192000" cy="214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1797" y="3634443"/>
            <a:ext cx="5630165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61797" y="4247320"/>
            <a:ext cx="5630165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6" y="3634443"/>
            <a:ext cx="5582064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476" y="4247320"/>
            <a:ext cx="5582064" cy="195345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16CD8AAD-701B-4F23-AB47-6FC6807871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1593851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2B9551A7-E41A-4D0E-925B-71270CA0F3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1738" y="1593850"/>
            <a:ext cx="5582064" cy="192956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3993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90C1024-E4C7-44C6-ADC4-870B3D482C3F}"/>
              </a:ext>
            </a:extLst>
          </p:cNvPr>
          <p:cNvSpPr/>
          <p:nvPr userDrawn="1"/>
        </p:nvSpPr>
        <p:spPr>
          <a:xfrm>
            <a:off x="6441279" y="3761720"/>
            <a:ext cx="5446800" cy="240095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43705-0B3F-4F77-A8BB-08EC09D36A56}"/>
              </a:ext>
            </a:extLst>
          </p:cNvPr>
          <p:cNvSpPr/>
          <p:nvPr userDrawn="1"/>
        </p:nvSpPr>
        <p:spPr>
          <a:xfrm>
            <a:off x="371474" y="1271588"/>
            <a:ext cx="5445125" cy="24009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BA5B3-8B1C-4C1C-B4EB-C9A8AC24A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5649"/>
          </a:xfrm>
        </p:spPr>
        <p:txBody>
          <a:bodyPr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4C622-8EF1-4AE4-AB25-19D71A5C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2A6524-3EAC-4E27-BF8E-8F87E480F9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10169" y="3956706"/>
            <a:ext cx="5109021" cy="518457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FB94EC-1786-4ACB-B9A8-28216C7AB6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10169" y="4569583"/>
            <a:ext cx="5109021" cy="141211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658D4-2F70-44A3-A7C3-BF6A1D7B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6" y="1462743"/>
            <a:ext cx="5108400" cy="518457"/>
          </a:xfrm>
        </p:spPr>
        <p:txBody>
          <a:bodyPr anchor="ctr"/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57B0C-62A3-4053-936D-9841C7D76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836" y="2075621"/>
            <a:ext cx="5108400" cy="139148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9DFBCB44-5019-402B-BEC3-12F7F5526F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0101" y="1271588"/>
            <a:ext cx="60120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6">
            <a:extLst>
              <a:ext uri="{FF2B5EF4-FFF2-40B4-BE49-F238E27FC236}">
                <a16:creationId xmlns:a16="http://schemas.microsoft.com/office/drawing/2014/main" id="{8CD826C9-080C-4638-B261-376BD8B316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3758268"/>
            <a:ext cx="6011800" cy="240095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59078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19837" y="2227263"/>
            <a:ext cx="5572125" cy="3973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661614-E5E5-43DF-A12A-7BE84E58EE3B}"/>
              </a:ext>
            </a:extLst>
          </p:cNvPr>
          <p:cNvSpPr/>
          <p:nvPr userDrawn="1"/>
        </p:nvSpPr>
        <p:spPr>
          <a:xfrm>
            <a:off x="371475" y="5271760"/>
            <a:ext cx="5572125" cy="9290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61B260-71A2-402A-A38D-FE2C484B7F99}"/>
              </a:ext>
            </a:extLst>
          </p:cNvPr>
          <p:cNvSpPr/>
          <p:nvPr userDrawn="1"/>
        </p:nvSpPr>
        <p:spPr>
          <a:xfrm>
            <a:off x="6319836" y="1233488"/>
            <a:ext cx="5572125" cy="92901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87" y="5380667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83348" y="1342395"/>
            <a:ext cx="52451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743575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451739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9" y="164210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9F3577-4130-4F32-9302-DA8838D30560}"/>
              </a:ext>
            </a:extLst>
          </p:cNvPr>
          <p:cNvSpPr/>
          <p:nvPr userDrawn="1"/>
        </p:nvSpPr>
        <p:spPr>
          <a:xfrm>
            <a:off x="10337800" y="5122548"/>
            <a:ext cx="1854199" cy="1752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571500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2429505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7417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1932303"/>
            <a:ext cx="12192000" cy="29171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699" y="1470977"/>
            <a:ext cx="5372097" cy="383984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4748" y="1462403"/>
            <a:ext cx="5372097" cy="3856995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7699" y="5451475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4748" y="591502"/>
            <a:ext cx="5372096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Add your text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F4B4D45-80E3-42F8-B437-4182608210C3}"/>
              </a:ext>
            </a:extLst>
          </p:cNvPr>
          <p:cNvGrpSpPr/>
          <p:nvPr userDrawn="1"/>
        </p:nvGrpSpPr>
        <p:grpSpPr>
          <a:xfrm>
            <a:off x="5387974" y="422433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670E361-AF23-4722-9250-CCF26B3C5884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E16CED-9FCD-4407-99EF-FFBE689DA9F1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A147081-5AFB-463F-B27C-7A0C4CA0573B}"/>
              </a:ext>
            </a:extLst>
          </p:cNvPr>
          <p:cNvGrpSpPr/>
          <p:nvPr userDrawn="1"/>
        </p:nvGrpSpPr>
        <p:grpSpPr>
          <a:xfrm flipH="1">
            <a:off x="6248401" y="5451475"/>
            <a:ext cx="644525" cy="973138"/>
            <a:chOff x="371475" y="671713"/>
            <a:chExt cx="496540" cy="836738"/>
          </a:xfrm>
          <a:solidFill>
            <a:schemeClr val="accent6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24567E-B0AE-4E55-A5FB-3019A9598162}"/>
                </a:ext>
              </a:extLst>
            </p:cNvPr>
            <p:cNvSpPr/>
            <p:nvPr userDrawn="1"/>
          </p:nvSpPr>
          <p:spPr>
            <a:xfrm>
              <a:off x="371475" y="1011911"/>
              <a:ext cx="496540" cy="4965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918E6C0-B582-4943-9462-FE9740846585}"/>
                </a:ext>
              </a:extLst>
            </p:cNvPr>
            <p:cNvSpPr/>
            <p:nvPr userDrawn="1"/>
          </p:nvSpPr>
          <p:spPr>
            <a:xfrm>
              <a:off x="620587" y="671713"/>
              <a:ext cx="247428" cy="2474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47730266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19200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2201" y="0"/>
            <a:ext cx="6019799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5143607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5E0AE-C9AC-4E26-B4A4-DDEE620D897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023CF6-0A85-4867-A5CF-F75DDBC4C20A}"/>
              </a:ext>
            </a:extLst>
          </p:cNvPr>
          <p:cNvSpPr/>
          <p:nvPr userDrawn="1"/>
        </p:nvSpPr>
        <p:spPr>
          <a:xfrm>
            <a:off x="0" y="0"/>
            <a:ext cx="5372096" cy="6857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7E138685-E3C5-48A4-8460-3BEDDDEDA6A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260350"/>
            <a:ext cx="5618153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E2F46B-C34E-40D3-9D43-BBA43EDFC924}"/>
              </a:ext>
            </a:extLst>
          </p:cNvPr>
          <p:cNvSpPr/>
          <p:nvPr userDrawn="1"/>
        </p:nvSpPr>
        <p:spPr>
          <a:xfrm>
            <a:off x="6819906" y="-18257"/>
            <a:ext cx="5372096" cy="68579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6811C8C-D1DA-4EE5-888B-A30D6285BA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0147" y="260350"/>
            <a:ext cx="5619600" cy="63007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15B70BB-4776-4914-92C9-092579FD6E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5351" y="5008563"/>
            <a:ext cx="4910400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899736-796A-4B23-9534-D8784DD9A2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635593" y="5008563"/>
            <a:ext cx="4908708" cy="711200"/>
          </a:xfrm>
        </p:spPr>
        <p:txBody>
          <a:bodyPr anchor="ctr"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83965662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5460C4-49C1-4270-BC58-5EEBC776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371475" y="1233488"/>
            <a:ext cx="2776354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5BF167-B9E6-4F02-9FA8-3CA79D552F0E}"/>
              </a:ext>
            </a:extLst>
          </p:cNvPr>
          <p:cNvSpPr/>
          <p:nvPr userDrawn="1"/>
        </p:nvSpPr>
        <p:spPr>
          <a:xfrm>
            <a:off x="3286186" y="1233488"/>
            <a:ext cx="2776354" cy="49672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48694DE-D82B-49DB-8A45-D1DD4C9BCEF1}"/>
              </a:ext>
            </a:extLst>
          </p:cNvPr>
          <p:cNvSpPr/>
          <p:nvPr userDrawn="1"/>
        </p:nvSpPr>
        <p:spPr>
          <a:xfrm>
            <a:off x="6200897" y="1233488"/>
            <a:ext cx="2776354" cy="4967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07C1370-8D38-4641-8D37-30A1218A4372}"/>
              </a:ext>
            </a:extLst>
          </p:cNvPr>
          <p:cNvSpPr/>
          <p:nvPr userDrawn="1"/>
        </p:nvSpPr>
        <p:spPr>
          <a:xfrm>
            <a:off x="9115608" y="1246188"/>
            <a:ext cx="2776354" cy="49672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E3EDDE5-9B23-44D7-8546-0B2365B42B16}"/>
              </a:ext>
            </a:extLst>
          </p:cNvPr>
          <p:cNvCxnSpPr/>
          <p:nvPr userDrawn="1"/>
        </p:nvCxnSpPr>
        <p:spPr>
          <a:xfrm>
            <a:off x="591252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9D259D5-D3C0-4B60-B2D9-9B6DFFD270D8}"/>
              </a:ext>
            </a:extLst>
          </p:cNvPr>
          <p:cNvCxnSpPr/>
          <p:nvPr userDrawn="1"/>
        </p:nvCxnSpPr>
        <p:spPr>
          <a:xfrm>
            <a:off x="3505963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10C392-9E34-4640-AC70-210A1B8C47B5}"/>
              </a:ext>
            </a:extLst>
          </p:cNvPr>
          <p:cNvCxnSpPr/>
          <p:nvPr userDrawn="1"/>
        </p:nvCxnSpPr>
        <p:spPr>
          <a:xfrm>
            <a:off x="6420674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A92E0B-B060-48FA-A650-36894FF4B216}"/>
              </a:ext>
            </a:extLst>
          </p:cNvPr>
          <p:cNvCxnSpPr/>
          <p:nvPr userDrawn="1"/>
        </p:nvCxnSpPr>
        <p:spPr>
          <a:xfrm>
            <a:off x="9335385" y="3721100"/>
            <a:ext cx="233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D9056F2B-EAFD-4A57-BB92-D14816C84D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Picture Placeholder 33">
            <a:extLst>
              <a:ext uri="{FF2B5EF4-FFF2-40B4-BE49-F238E27FC236}">
                <a16:creationId xmlns:a16="http://schemas.microsoft.com/office/drawing/2014/main" id="{E65006DE-F797-4019-BB72-F484F9FE7E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29813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6" name="Picture Placeholder 33">
            <a:extLst>
              <a:ext uri="{FF2B5EF4-FFF2-40B4-BE49-F238E27FC236}">
                <a16:creationId xmlns:a16="http://schemas.microsoft.com/office/drawing/2014/main" id="{0947D252-5545-4406-8764-B7712464DA5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4524" y="1739900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33">
            <a:extLst>
              <a:ext uri="{FF2B5EF4-FFF2-40B4-BE49-F238E27FC236}">
                <a16:creationId xmlns:a16="http://schemas.microsoft.com/office/drawing/2014/main" id="{DD89F80C-C1D7-4F63-BAD2-F4EE1F9A162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659235" y="4263232"/>
            <a:ext cx="1689100" cy="1397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8BBFEC8-B6BE-4768-9284-26D98C06FF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0550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D12C79C2-427D-418B-8FFA-C27D8F2C986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05963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0FD568C4-A06D-4A56-B7D6-AF338F5C32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20674" y="3949700"/>
            <a:ext cx="2336800" cy="18542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:a16="http://schemas.microsoft.com/office/drawing/2014/main" id="{76B41443-1233-4172-B61C-7CC516D8880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35385" y="1595835"/>
            <a:ext cx="2336800" cy="185420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94528826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B607F24-5B01-4964-9736-E876BC347E5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6168473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2950CCA-59F9-4C47-A5BA-294E9EDCBABE}"/>
              </a:ext>
            </a:extLst>
          </p:cNvPr>
          <p:cNvSpPr/>
          <p:nvPr userDrawn="1"/>
        </p:nvSpPr>
        <p:spPr>
          <a:xfrm>
            <a:off x="6769101" y="0"/>
            <a:ext cx="2711082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4232AA-36A1-4A85-8868-9D12848EB106}"/>
              </a:ext>
            </a:extLst>
          </p:cNvPr>
          <p:cNvSpPr/>
          <p:nvPr userDrawn="1"/>
        </p:nvSpPr>
        <p:spPr>
          <a:xfrm>
            <a:off x="9480918" y="2286000"/>
            <a:ext cx="2711082" cy="228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045D93-056D-486E-A634-890ECB9AF9C2}"/>
              </a:ext>
            </a:extLst>
          </p:cNvPr>
          <p:cNvSpPr/>
          <p:nvPr userDrawn="1"/>
        </p:nvSpPr>
        <p:spPr>
          <a:xfrm>
            <a:off x="6769100" y="4572000"/>
            <a:ext cx="2711082" cy="228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7CD5E4-19A9-4EFD-BBF1-2B1FBC9BB9BD}"/>
              </a:ext>
            </a:extLst>
          </p:cNvPr>
          <p:cNvSpPr/>
          <p:nvPr userDrawn="1"/>
        </p:nvSpPr>
        <p:spPr>
          <a:xfrm>
            <a:off x="9480918" y="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533582-AC3E-4F3B-9602-085EB97AD294}"/>
              </a:ext>
            </a:extLst>
          </p:cNvPr>
          <p:cNvSpPr/>
          <p:nvPr userDrawn="1"/>
        </p:nvSpPr>
        <p:spPr>
          <a:xfrm>
            <a:off x="6768364" y="2286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F0B1BD9-4AC2-4549-9001-383664C7F224}"/>
              </a:ext>
            </a:extLst>
          </p:cNvPr>
          <p:cNvSpPr/>
          <p:nvPr userDrawn="1"/>
        </p:nvSpPr>
        <p:spPr>
          <a:xfrm>
            <a:off x="9480918" y="4572000"/>
            <a:ext cx="2711082" cy="228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2B2DC05-AAD7-458D-B737-BE8CCA1FFA99}"/>
              </a:ext>
            </a:extLst>
          </p:cNvPr>
          <p:cNvSpPr/>
          <p:nvPr userDrawn="1"/>
        </p:nvSpPr>
        <p:spPr>
          <a:xfrm rot="5400000">
            <a:off x="9422986" y="1050373"/>
            <a:ext cx="298174" cy="18525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E423C01B-EB10-48EF-8F1C-C2A7E1923E3E}"/>
              </a:ext>
            </a:extLst>
          </p:cNvPr>
          <p:cNvSpPr/>
          <p:nvPr userDrawn="1"/>
        </p:nvSpPr>
        <p:spPr>
          <a:xfrm rot="16200000">
            <a:off x="9238100" y="3336373"/>
            <a:ext cx="298174" cy="18525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Isosceles Triangle 43">
            <a:extLst>
              <a:ext uri="{FF2B5EF4-FFF2-40B4-BE49-F238E27FC236}">
                <a16:creationId xmlns:a16="http://schemas.microsoft.com/office/drawing/2014/main" id="{BB0D5D5D-BB46-489A-A006-03E52FDA0AB6}"/>
              </a:ext>
            </a:extLst>
          </p:cNvPr>
          <p:cNvSpPr/>
          <p:nvPr userDrawn="1"/>
        </p:nvSpPr>
        <p:spPr>
          <a:xfrm rot="5400000">
            <a:off x="9422986" y="5622373"/>
            <a:ext cx="298174" cy="185254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2D0DCA06-9544-45C9-BE22-EBB853AE7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33588" y="561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21403A13-F195-405D-B352-4B77969E35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21034" y="2847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7" name="Picture Placeholder 33">
            <a:extLst>
              <a:ext uri="{FF2B5EF4-FFF2-40B4-BE49-F238E27FC236}">
                <a16:creationId xmlns:a16="http://schemas.microsoft.com/office/drawing/2014/main" id="{390C9BE2-4328-41D9-82FB-F6FEE7026C5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33588" y="5133678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6168473" cy="562451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Text Placeholder 39">
            <a:extLst>
              <a:ext uri="{FF2B5EF4-FFF2-40B4-BE49-F238E27FC236}">
                <a16:creationId xmlns:a16="http://schemas.microsoft.com/office/drawing/2014/main" id="{1EE624A7-7FE4-44DC-B710-D995C25C9C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56242" y="215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8" name="Text Placeholder 39">
            <a:extLst>
              <a:ext uri="{FF2B5EF4-FFF2-40B4-BE49-F238E27FC236}">
                <a16:creationId xmlns:a16="http://schemas.microsoft.com/office/drawing/2014/main" id="{34CC27D1-7AB7-4922-81C5-41E9C01BAA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8059" y="2501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19" name="Text Placeholder 39">
            <a:extLst>
              <a:ext uri="{FF2B5EF4-FFF2-40B4-BE49-F238E27FC236}">
                <a16:creationId xmlns:a16="http://schemas.microsoft.com/office/drawing/2014/main" id="{03F0CFEB-33B8-47FE-BC44-44AF273543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241" y="4787900"/>
            <a:ext cx="2336800" cy="185420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16310770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5" y="1233488"/>
            <a:ext cx="11520487" cy="304975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Picture Placeholder 33">
            <a:extLst>
              <a:ext uri="{FF2B5EF4-FFF2-40B4-BE49-F238E27FC236}">
                <a16:creationId xmlns:a16="http://schemas.microsoft.com/office/drawing/2014/main" id="{917F3183-F8DC-409E-BDAF-E3190E5CC1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6711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33">
            <a:extLst>
              <a:ext uri="{FF2B5EF4-FFF2-40B4-BE49-F238E27FC236}">
                <a16:creationId xmlns:a16="http://schemas.microsoft.com/office/drawing/2014/main" id="{8DCF90EE-8A0F-46BB-A8EC-27CB7826EB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108135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33">
            <a:extLst>
              <a:ext uri="{FF2B5EF4-FFF2-40B4-BE49-F238E27FC236}">
                <a16:creationId xmlns:a16="http://schemas.microsoft.com/office/drawing/2014/main" id="{4B6BCE84-A7A7-4701-966F-9F969C523C5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4955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33">
            <a:extLst>
              <a:ext uri="{FF2B5EF4-FFF2-40B4-BE49-F238E27FC236}">
                <a16:creationId xmlns:a16="http://schemas.microsoft.com/office/drawing/2014/main" id="{2F810615-16AA-4D3F-93BB-1074BABE123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435088" y="2999731"/>
            <a:ext cx="1405742" cy="1162644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9E999B4-BC91-4EF5-915C-59E58E141134}"/>
              </a:ext>
            </a:extLst>
          </p:cNvPr>
          <p:cNvSpPr/>
          <p:nvPr userDrawn="1"/>
        </p:nvSpPr>
        <p:spPr>
          <a:xfrm>
            <a:off x="979920" y="4514247"/>
            <a:ext cx="2379325" cy="16865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E3D72D1-545E-4FA9-B18F-DBE257DA9472}"/>
              </a:ext>
            </a:extLst>
          </p:cNvPr>
          <p:cNvSpPr/>
          <p:nvPr userDrawn="1"/>
        </p:nvSpPr>
        <p:spPr>
          <a:xfrm>
            <a:off x="3621344" y="4514247"/>
            <a:ext cx="2379325" cy="16865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1FF2C74-7F94-4D15-9530-4844CA0ABABA}"/>
              </a:ext>
            </a:extLst>
          </p:cNvPr>
          <p:cNvSpPr/>
          <p:nvPr userDrawn="1"/>
        </p:nvSpPr>
        <p:spPr>
          <a:xfrm>
            <a:off x="6262766" y="4514247"/>
            <a:ext cx="2379325" cy="16865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65048BF-5755-467D-94DA-799CD1A9ED70}"/>
              </a:ext>
            </a:extLst>
          </p:cNvPr>
          <p:cNvSpPr/>
          <p:nvPr userDrawn="1"/>
        </p:nvSpPr>
        <p:spPr>
          <a:xfrm>
            <a:off x="8904188" y="4514247"/>
            <a:ext cx="2379325" cy="16865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3C8488B4-AC1B-43A6-A416-3F5BC72456F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1465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950DB978-3832-472D-9958-42D6A712E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32888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7A9C8821-D3DD-40C3-83BD-38D1904057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4310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C3FC554A-BF67-40BD-BD4F-B2EA17BBDBC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15732" y="4598182"/>
            <a:ext cx="2156235" cy="1330436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2ECF54D-C7AE-4FFE-A9FA-ECD663CD2A09}"/>
              </a:ext>
            </a:extLst>
          </p:cNvPr>
          <p:cNvCxnSpPr>
            <a:cxnSpLocks/>
          </p:cNvCxnSpPr>
          <p:nvPr userDrawn="1"/>
        </p:nvCxnSpPr>
        <p:spPr>
          <a:xfrm>
            <a:off x="979920" y="4357837"/>
            <a:ext cx="23793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FB84BED-8481-4D23-AE06-31529215FE6C}"/>
              </a:ext>
            </a:extLst>
          </p:cNvPr>
          <p:cNvCxnSpPr>
            <a:cxnSpLocks/>
          </p:cNvCxnSpPr>
          <p:nvPr userDrawn="1"/>
        </p:nvCxnSpPr>
        <p:spPr>
          <a:xfrm>
            <a:off x="3621344" y="4357837"/>
            <a:ext cx="237932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09D405-9228-4697-A91F-4E5A2B5B6512}"/>
              </a:ext>
            </a:extLst>
          </p:cNvPr>
          <p:cNvCxnSpPr>
            <a:cxnSpLocks/>
          </p:cNvCxnSpPr>
          <p:nvPr userDrawn="1"/>
        </p:nvCxnSpPr>
        <p:spPr>
          <a:xfrm>
            <a:off x="6262767" y="4357837"/>
            <a:ext cx="2379325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645748A-37E1-4661-B50F-D1FCAF7F3088}"/>
              </a:ext>
            </a:extLst>
          </p:cNvPr>
          <p:cNvCxnSpPr>
            <a:cxnSpLocks/>
          </p:cNvCxnSpPr>
          <p:nvPr userDrawn="1"/>
        </p:nvCxnSpPr>
        <p:spPr>
          <a:xfrm>
            <a:off x="8904191" y="4357837"/>
            <a:ext cx="2379325" cy="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301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EC82851-0157-6406-077E-A2EF91DA56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9304" y="0"/>
            <a:ext cx="4350034" cy="3705227"/>
          </a:xfrm>
          <a:custGeom>
            <a:avLst/>
            <a:gdLst>
              <a:gd name="connsiteX0" fmla="*/ 92016 w 4350034"/>
              <a:gd name="connsiteY0" fmla="*/ 0 h 3705227"/>
              <a:gd name="connsiteX1" fmla="*/ 4258018 w 4350034"/>
              <a:gd name="connsiteY1" fmla="*/ 0 h 3705227"/>
              <a:gd name="connsiteX2" fmla="*/ 4305845 w 4350034"/>
              <a:gd name="connsiteY2" fmla="*/ 246199 h 3705227"/>
              <a:gd name="connsiteX3" fmla="*/ 4350034 w 4350034"/>
              <a:gd name="connsiteY3" fmla="*/ 826386 h 3705227"/>
              <a:gd name="connsiteX4" fmla="*/ 2175017 w 4350034"/>
              <a:gd name="connsiteY4" fmla="*/ 3705227 h 3705227"/>
              <a:gd name="connsiteX5" fmla="*/ 0 w 4350034"/>
              <a:gd name="connsiteY5" fmla="*/ 826386 h 3705227"/>
              <a:gd name="connsiteX6" fmla="*/ 44189 w 4350034"/>
              <a:gd name="connsiteY6" fmla="*/ 246199 h 370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0034" h="3705227">
                <a:moveTo>
                  <a:pt x="92016" y="0"/>
                </a:moveTo>
                <a:lnTo>
                  <a:pt x="4258018" y="0"/>
                </a:lnTo>
                <a:lnTo>
                  <a:pt x="4305845" y="246199"/>
                </a:lnTo>
                <a:cubicBezTo>
                  <a:pt x="4334819" y="433604"/>
                  <a:pt x="4350034" y="627643"/>
                  <a:pt x="4350034" y="826386"/>
                </a:cubicBezTo>
                <a:cubicBezTo>
                  <a:pt x="4350034" y="2416326"/>
                  <a:pt x="3376246" y="3705227"/>
                  <a:pt x="2175017" y="3705227"/>
                </a:cubicBezTo>
                <a:cubicBezTo>
                  <a:pt x="973788" y="3705227"/>
                  <a:pt x="0" y="2416326"/>
                  <a:pt x="0" y="826386"/>
                </a:cubicBezTo>
                <a:cubicBezTo>
                  <a:pt x="0" y="627643"/>
                  <a:pt x="15216" y="433604"/>
                  <a:pt x="44189" y="246199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4572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31EC5ED-ABEA-EEFC-3DFD-1CF90F2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24" y="128016"/>
            <a:ext cx="8390512" cy="4864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75000"/>
              </a:lnSpc>
              <a:defRPr sz="8000" spc="-3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936FB68-F345-F9B7-B0A9-73FB22FCD7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6712" y="4864608"/>
            <a:ext cx="4809744" cy="1344168"/>
          </a:xfrm>
        </p:spPr>
        <p:txBody>
          <a:bodyPr lIns="0" tIns="0" rIns="0" bIns="0">
            <a:noAutofit/>
          </a:bodyPr>
          <a:lstStyle>
            <a:lvl1pPr marL="45720" indent="0" algn="r">
              <a:lnSpc>
                <a:spcPct val="90000"/>
              </a:lnSpc>
              <a:spcBef>
                <a:spcPts val="0"/>
              </a:spcBef>
              <a:buNone/>
              <a:defRPr sz="3200" b="0" u="sng" spc="-150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274320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2pPr>
            <a:lvl3pPr marL="548640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3pPr>
            <a:lvl4pPr marL="822960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4pPr>
            <a:lvl5pPr marL="1097280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3A6E30-188E-C5D1-559B-EA038A49F5DB}"/>
              </a:ext>
            </a:extLst>
          </p:cNvPr>
          <p:cNvSpPr/>
          <p:nvPr userDrawn="1"/>
        </p:nvSpPr>
        <p:spPr>
          <a:xfrm>
            <a:off x="10921126" y="533400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050DED-E2F2-07E9-A196-52EB31D64143}"/>
              </a:ext>
            </a:extLst>
          </p:cNvPr>
          <p:cNvSpPr/>
          <p:nvPr userDrawn="1"/>
        </p:nvSpPr>
        <p:spPr>
          <a:xfrm rot="16200000">
            <a:off x="275684" y="5937228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00E8195-E57E-F34E-0134-BF841A00631C}"/>
              </a:ext>
            </a:extLst>
          </p:cNvPr>
          <p:cNvSpPr/>
          <p:nvPr userDrawn="1"/>
        </p:nvSpPr>
        <p:spPr>
          <a:xfrm>
            <a:off x="-12524" y="-12526"/>
            <a:ext cx="981573" cy="2157371"/>
          </a:xfrm>
          <a:custGeom>
            <a:avLst/>
            <a:gdLst>
              <a:gd name="connsiteX0" fmla="*/ 0 w 981573"/>
              <a:gd name="connsiteY0" fmla="*/ 0 h 2157371"/>
              <a:gd name="connsiteX1" fmla="*/ 836687 w 981573"/>
              <a:gd name="connsiteY1" fmla="*/ 0 h 2157371"/>
              <a:gd name="connsiteX2" fmla="*/ 854137 w 981573"/>
              <a:gd name="connsiteY2" fmla="*/ 36224 h 2157371"/>
              <a:gd name="connsiteX3" fmla="*/ 981573 w 981573"/>
              <a:gd name="connsiteY3" fmla="*/ 667436 h 2157371"/>
              <a:gd name="connsiteX4" fmla="*/ 132907 w 981573"/>
              <a:gd name="connsiteY4" fmla="*/ 2093346 h 2157371"/>
              <a:gd name="connsiteX5" fmla="*/ 0 w 981573"/>
              <a:gd name="connsiteY5" fmla="*/ 2157371 h 21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573" h="2157371">
                <a:moveTo>
                  <a:pt x="0" y="0"/>
                </a:moveTo>
                <a:lnTo>
                  <a:pt x="836687" y="0"/>
                </a:lnTo>
                <a:lnTo>
                  <a:pt x="854137" y="36224"/>
                </a:lnTo>
                <a:cubicBezTo>
                  <a:pt x="936196" y="230233"/>
                  <a:pt x="981573" y="443535"/>
                  <a:pt x="981573" y="667436"/>
                </a:cubicBezTo>
                <a:cubicBezTo>
                  <a:pt x="981573" y="1283163"/>
                  <a:pt x="638411" y="1818740"/>
                  <a:pt x="132907" y="2093346"/>
                </a:cubicBezTo>
                <a:lnTo>
                  <a:pt x="0" y="2157371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547A31A-C8C3-A6DB-C874-598E59691F18}"/>
              </a:ext>
            </a:extLst>
          </p:cNvPr>
          <p:cNvSpPr/>
          <p:nvPr userDrawn="1"/>
        </p:nvSpPr>
        <p:spPr>
          <a:xfrm>
            <a:off x="10912127" y="2986619"/>
            <a:ext cx="1304925" cy="3180458"/>
          </a:xfrm>
          <a:custGeom>
            <a:avLst/>
            <a:gdLst>
              <a:gd name="connsiteX0" fmla="*/ 1304925 w 1304925"/>
              <a:gd name="connsiteY0" fmla="*/ 0 h 3180458"/>
              <a:gd name="connsiteX1" fmla="*/ 1304925 w 1304925"/>
              <a:gd name="connsiteY1" fmla="*/ 3180458 h 3180458"/>
              <a:gd name="connsiteX2" fmla="*/ 1294817 w 1304925"/>
              <a:gd name="connsiteY2" fmla="*/ 3178915 h 3180458"/>
              <a:gd name="connsiteX3" fmla="*/ 0 w 1304925"/>
              <a:gd name="connsiteY3" fmla="*/ 1590229 h 3180458"/>
              <a:gd name="connsiteX4" fmla="*/ 1294817 w 1304925"/>
              <a:gd name="connsiteY4" fmla="*/ 1543 h 318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80458">
                <a:moveTo>
                  <a:pt x="1304925" y="0"/>
                </a:moveTo>
                <a:lnTo>
                  <a:pt x="1304925" y="3180458"/>
                </a:lnTo>
                <a:lnTo>
                  <a:pt x="1294817" y="3178915"/>
                </a:lnTo>
                <a:cubicBezTo>
                  <a:pt x="555866" y="3027704"/>
                  <a:pt x="0" y="2373882"/>
                  <a:pt x="0" y="1590229"/>
                </a:cubicBezTo>
                <a:cubicBezTo>
                  <a:pt x="0" y="806577"/>
                  <a:pt x="555866" y="152754"/>
                  <a:pt x="1294817" y="1543"/>
                </a:cubicBez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64214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Picture Placeholder 6">
            <a:extLst>
              <a:ext uri="{FF2B5EF4-FFF2-40B4-BE49-F238E27FC236}">
                <a16:creationId xmlns:a16="http://schemas.microsoft.com/office/drawing/2014/main" id="{7E57D58E-479C-4409-8D5F-7CAC3178A7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1476" y="1233488"/>
            <a:ext cx="4140890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4615257" y="1233489"/>
            <a:ext cx="2371952" cy="51482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6748F93-9B1D-4874-A164-A654BF7D6C8C}"/>
              </a:ext>
            </a:extLst>
          </p:cNvPr>
          <p:cNvGrpSpPr/>
          <p:nvPr userDrawn="1"/>
        </p:nvGrpSpPr>
        <p:grpSpPr>
          <a:xfrm>
            <a:off x="4842107" y="2462886"/>
            <a:ext cx="1918252" cy="2689468"/>
            <a:chOff x="4790661" y="2266122"/>
            <a:chExt cx="1918252" cy="285253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4AEF10CE-C943-4C6B-9DBF-5A0E63CDC89B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428B198-0637-4F15-900F-6709BFE4BDEA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F29A1B0-F4AB-4243-979A-50FADE3330EA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94F998-0FDF-4CA2-802E-4FCFA7674171}"/>
              </a:ext>
            </a:extLst>
          </p:cNvPr>
          <p:cNvGrpSpPr/>
          <p:nvPr userDrawn="1"/>
        </p:nvGrpSpPr>
        <p:grpSpPr>
          <a:xfrm>
            <a:off x="7090100" y="2462886"/>
            <a:ext cx="4801862" cy="2689468"/>
            <a:chOff x="4790661" y="2266122"/>
            <a:chExt cx="1918252" cy="2852530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1F0C0C8-87C4-49FB-B35B-E937E9D0BEC5}"/>
                </a:ext>
              </a:extLst>
            </p:cNvPr>
            <p:cNvCxnSpPr/>
            <p:nvPr userDrawn="1"/>
          </p:nvCxnSpPr>
          <p:spPr>
            <a:xfrm>
              <a:off x="4790661" y="226612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4857C5D3-7E33-4894-8AC3-0FD1BEB12F40}"/>
                </a:ext>
              </a:extLst>
            </p:cNvPr>
            <p:cNvCxnSpPr/>
            <p:nvPr userDrawn="1"/>
          </p:nvCxnSpPr>
          <p:spPr>
            <a:xfrm>
              <a:off x="4790661" y="3692387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00BA9F8-92BF-42F0-BD46-D9B7E7422F75}"/>
                </a:ext>
              </a:extLst>
            </p:cNvPr>
            <p:cNvCxnSpPr/>
            <p:nvPr userDrawn="1"/>
          </p:nvCxnSpPr>
          <p:spPr>
            <a:xfrm>
              <a:off x="4790661" y="5118652"/>
              <a:ext cx="191825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66507" y="1463643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179CBA0C-6465-4209-AF3F-548A57F20CE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66507" y="27417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99852211-6BD9-4B69-BBC9-F2181F272D2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66507" y="4069997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EF11D65-7095-41D2-9630-E2EB44552E5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66507" y="5394355"/>
            <a:ext cx="4725455" cy="758822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27571" y="1437538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4" name="Picture Placeholder 33">
            <a:extLst>
              <a:ext uri="{FF2B5EF4-FFF2-40B4-BE49-F238E27FC236}">
                <a16:creationId xmlns:a16="http://schemas.microsoft.com/office/drawing/2014/main" id="{9A1BE0BE-1FFD-445C-B6BA-E4A602D2211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227571" y="27156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Picture Placeholder 33">
            <a:extLst>
              <a:ext uri="{FF2B5EF4-FFF2-40B4-BE49-F238E27FC236}">
                <a16:creationId xmlns:a16="http://schemas.microsoft.com/office/drawing/2014/main" id="{B577AF17-6C7E-48B9-B267-0874B232A71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227571" y="4043892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33">
            <a:extLst>
              <a:ext uri="{FF2B5EF4-FFF2-40B4-BE49-F238E27FC236}">
                <a16:creationId xmlns:a16="http://schemas.microsoft.com/office/drawing/2014/main" id="{98A01AB1-3434-46C7-B1B3-90AFD4B1799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227571" y="5368250"/>
            <a:ext cx="1147325" cy="81103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6821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5" y="1233488"/>
            <a:ext cx="2293200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AF541B1-4F4B-40BC-BF0B-B80864399D0C}"/>
              </a:ext>
            </a:extLst>
          </p:cNvPr>
          <p:cNvSpPr/>
          <p:nvPr userDrawn="1"/>
        </p:nvSpPr>
        <p:spPr>
          <a:xfrm>
            <a:off x="371475" y="3773172"/>
            <a:ext cx="2293200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B837A4A-8DA3-4F45-9468-2C7DE5B35803}"/>
              </a:ext>
            </a:extLst>
          </p:cNvPr>
          <p:cNvSpPr/>
          <p:nvPr userDrawn="1"/>
        </p:nvSpPr>
        <p:spPr>
          <a:xfrm>
            <a:off x="6170635" y="1233487"/>
            <a:ext cx="2294237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CA034F-F360-4CF5-B944-C16768254C5A}"/>
              </a:ext>
            </a:extLst>
          </p:cNvPr>
          <p:cNvSpPr/>
          <p:nvPr userDrawn="1"/>
        </p:nvSpPr>
        <p:spPr>
          <a:xfrm>
            <a:off x="6170635" y="3773171"/>
            <a:ext cx="2294237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473" y="1713955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CA01639-D8FA-4F18-8FE5-E923F5A1BB48}"/>
              </a:ext>
            </a:extLst>
          </p:cNvPr>
          <p:cNvSpPr/>
          <p:nvPr userDrawn="1"/>
        </p:nvSpPr>
        <p:spPr>
          <a:xfrm>
            <a:off x="2730561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F02D09E-3C25-405E-BF24-A884A07C224A}"/>
              </a:ext>
            </a:extLst>
          </p:cNvPr>
          <p:cNvSpPr/>
          <p:nvPr userDrawn="1"/>
        </p:nvSpPr>
        <p:spPr>
          <a:xfrm>
            <a:off x="2730561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 Placeholder 39">
            <a:extLst>
              <a:ext uri="{FF2B5EF4-FFF2-40B4-BE49-F238E27FC236}">
                <a16:creationId xmlns:a16="http://schemas.microsoft.com/office/drawing/2014/main" id="{9760B601-DCBC-47C8-95BE-A5DFCCBAD0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900245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5" name="Text Placeholder 39">
            <a:extLst>
              <a:ext uri="{FF2B5EF4-FFF2-40B4-BE49-F238E27FC236}">
                <a16:creationId xmlns:a16="http://schemas.microsoft.com/office/drawing/2014/main" id="{33BDF68D-A417-4526-95BD-83DC0A4FA5B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00245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C6F0F84-9668-4EA8-A3F5-3AD5AED3EFDD}"/>
              </a:ext>
            </a:extLst>
          </p:cNvPr>
          <p:cNvSpPr/>
          <p:nvPr userDrawn="1"/>
        </p:nvSpPr>
        <p:spPr>
          <a:xfrm>
            <a:off x="8549714" y="1233488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9CCCFCB-4EAD-47A3-8F4A-307EE022DD53}"/>
              </a:ext>
            </a:extLst>
          </p:cNvPr>
          <p:cNvSpPr/>
          <p:nvPr userDrawn="1"/>
        </p:nvSpPr>
        <p:spPr>
          <a:xfrm>
            <a:off x="8549714" y="3773171"/>
            <a:ext cx="3342248" cy="24276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 Placeholder 39">
            <a:extLst>
              <a:ext uri="{FF2B5EF4-FFF2-40B4-BE49-F238E27FC236}">
                <a16:creationId xmlns:a16="http://schemas.microsoft.com/office/drawing/2014/main" id="{058CD71F-A7E3-4F68-ADE3-4E6B1BAE31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19398" y="1460126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50" name="Text Placeholder 39">
            <a:extLst>
              <a:ext uri="{FF2B5EF4-FFF2-40B4-BE49-F238E27FC236}">
                <a16:creationId xmlns:a16="http://schemas.microsoft.com/office/drawing/2014/main" id="{6EC40EC2-3775-4AF2-965D-0235107D834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719398" y="3999809"/>
            <a:ext cx="3002880" cy="1974324"/>
          </a:xfrm>
        </p:spPr>
        <p:txBody>
          <a:bodyPr anchor="ctr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51" name="Picture Placeholder 33">
            <a:extLst>
              <a:ext uri="{FF2B5EF4-FFF2-40B4-BE49-F238E27FC236}">
                <a16:creationId xmlns:a16="http://schemas.microsoft.com/office/drawing/2014/main" id="{F196EA03-E36C-4E2A-A82F-8FA76EC2DBFC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615473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33">
            <a:extLst>
              <a:ext uri="{FF2B5EF4-FFF2-40B4-BE49-F238E27FC236}">
                <a16:creationId xmlns:a16="http://schemas.microsoft.com/office/drawing/2014/main" id="{9A754FAD-4B3A-4A76-9F0D-84DA72FD822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415151" y="4253638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3" name="Picture Placeholder 33">
            <a:extLst>
              <a:ext uri="{FF2B5EF4-FFF2-40B4-BE49-F238E27FC236}">
                <a16:creationId xmlns:a16="http://schemas.microsoft.com/office/drawing/2014/main" id="{7A45718F-1012-47C4-BF29-7462E5C6CB9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15151" y="1713954"/>
            <a:ext cx="1805204" cy="14666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465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DD2DC66-11E4-4714-A8DE-E8AC34D49655}"/>
              </a:ext>
            </a:extLst>
          </p:cNvPr>
          <p:cNvSpPr/>
          <p:nvPr userDrawn="1"/>
        </p:nvSpPr>
        <p:spPr>
          <a:xfrm>
            <a:off x="371474" y="1660868"/>
            <a:ext cx="2686613" cy="2427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D9ECBB-3A0A-409C-B1C0-C8F4C3087894}"/>
              </a:ext>
            </a:extLst>
          </p:cNvPr>
          <p:cNvSpPr/>
          <p:nvPr userDrawn="1"/>
        </p:nvSpPr>
        <p:spPr>
          <a:xfrm>
            <a:off x="3316099" y="1660868"/>
            <a:ext cx="2686613" cy="24276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FB4FA2C-0414-484D-95CD-C5E17E33E238}"/>
              </a:ext>
            </a:extLst>
          </p:cNvPr>
          <p:cNvSpPr/>
          <p:nvPr userDrawn="1"/>
        </p:nvSpPr>
        <p:spPr>
          <a:xfrm>
            <a:off x="6260723" y="1660868"/>
            <a:ext cx="2686613" cy="242760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0DE753-6478-4950-8F99-15952FCB6521}"/>
              </a:ext>
            </a:extLst>
          </p:cNvPr>
          <p:cNvSpPr/>
          <p:nvPr userDrawn="1"/>
        </p:nvSpPr>
        <p:spPr>
          <a:xfrm>
            <a:off x="9205348" y="1660868"/>
            <a:ext cx="2686613" cy="24276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761485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1474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4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316099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16099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60723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4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60723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205350" y="4302782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205350" y="5058156"/>
            <a:ext cx="2686613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0400443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FBB81E01-55F6-44A7-8ACB-B172EA0F9FB3}"/>
              </a:ext>
            </a:extLst>
          </p:cNvPr>
          <p:cNvSpPr/>
          <p:nvPr userDrawn="1"/>
        </p:nvSpPr>
        <p:spPr>
          <a:xfrm>
            <a:off x="467420" y="3895002"/>
            <a:ext cx="2494721" cy="2067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D85DF7-0BE8-4B88-98A1-F5062CDAA964}"/>
              </a:ext>
            </a:extLst>
          </p:cNvPr>
          <p:cNvSpPr/>
          <p:nvPr userDrawn="1"/>
        </p:nvSpPr>
        <p:spPr>
          <a:xfrm>
            <a:off x="3412044" y="3895002"/>
            <a:ext cx="2494721" cy="2067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F69394C-95D0-4D10-A34D-A35EF27D2806}"/>
              </a:ext>
            </a:extLst>
          </p:cNvPr>
          <p:cNvSpPr/>
          <p:nvPr userDrawn="1"/>
        </p:nvSpPr>
        <p:spPr>
          <a:xfrm>
            <a:off x="6356668" y="3895002"/>
            <a:ext cx="2494721" cy="2067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DBF753-694A-4503-A33B-73C09E8EE3A5}"/>
              </a:ext>
            </a:extLst>
          </p:cNvPr>
          <p:cNvSpPr/>
          <p:nvPr userDrawn="1"/>
        </p:nvSpPr>
        <p:spPr>
          <a:xfrm>
            <a:off x="9301294" y="3895002"/>
            <a:ext cx="2494721" cy="20672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33">
            <a:extLst>
              <a:ext uri="{FF2B5EF4-FFF2-40B4-BE49-F238E27FC236}">
                <a16:creationId xmlns:a16="http://schemas.microsoft.com/office/drawing/2014/main" id="{1644FD94-AD03-4C4F-A1A5-085DD8F566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420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33">
            <a:extLst>
              <a:ext uri="{FF2B5EF4-FFF2-40B4-BE49-F238E27FC236}">
                <a16:creationId xmlns:a16="http://schemas.microsoft.com/office/drawing/2014/main" id="{85BB27A3-DB87-46F4-8CA4-3C04A088E78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12045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9" name="Picture Placeholder 33">
            <a:extLst>
              <a:ext uri="{FF2B5EF4-FFF2-40B4-BE49-F238E27FC236}">
                <a16:creationId xmlns:a16="http://schemas.microsoft.com/office/drawing/2014/main" id="{F356E399-83ED-4937-A1CC-F591866C0E8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56669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Picture Placeholder 33">
            <a:extLst>
              <a:ext uri="{FF2B5EF4-FFF2-40B4-BE49-F238E27FC236}">
                <a16:creationId xmlns:a16="http://schemas.microsoft.com/office/drawing/2014/main" id="{0967254B-CF1D-4F0D-A7F6-EC4E117B750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9301294" y="1522949"/>
            <a:ext cx="2494721" cy="222636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0CEF6C35-6F7B-43AD-9E4D-44C2F8A7D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4610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3" name="Text Placeholder 39">
            <a:extLst>
              <a:ext uri="{FF2B5EF4-FFF2-40B4-BE49-F238E27FC236}">
                <a16:creationId xmlns:a16="http://schemas.microsoft.com/office/drawing/2014/main" id="{44EF032C-161A-4C58-B624-66488C255E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4610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7" name="Text Placeholder 39">
            <a:extLst>
              <a:ext uri="{FF2B5EF4-FFF2-40B4-BE49-F238E27FC236}">
                <a16:creationId xmlns:a16="http://schemas.microsoft.com/office/drawing/2014/main" id="{ACF86334-F4A8-4CCD-944F-524700CD8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549235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38" name="Text Placeholder 39">
            <a:extLst>
              <a:ext uri="{FF2B5EF4-FFF2-40B4-BE49-F238E27FC236}">
                <a16:creationId xmlns:a16="http://schemas.microsoft.com/office/drawing/2014/main" id="{135B4AC9-821C-4D70-8A4A-1992394DE4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49235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D2CF516C-7598-43D3-95E9-5633F8F446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93859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1" name="Text Placeholder 39">
            <a:extLst>
              <a:ext uri="{FF2B5EF4-FFF2-40B4-BE49-F238E27FC236}">
                <a16:creationId xmlns:a16="http://schemas.microsoft.com/office/drawing/2014/main" id="{12A6084C-5383-4EFC-8D49-33C5B61E649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93859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EFC5493B-D3CF-41B9-A996-7FBE932504B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438486" y="4123880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  <p:sp>
        <p:nvSpPr>
          <p:cNvPr id="44" name="Text Placeholder 39">
            <a:extLst>
              <a:ext uri="{FF2B5EF4-FFF2-40B4-BE49-F238E27FC236}">
                <a16:creationId xmlns:a16="http://schemas.microsoft.com/office/drawing/2014/main" id="{33A98F60-C169-44C1-9654-2239C9C1F29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438486" y="4879254"/>
            <a:ext cx="2220341" cy="666781"/>
          </a:xfrm>
        </p:spPr>
        <p:txBody>
          <a:bodyPr anchor="t">
            <a:no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200">
                <a:solidFill>
                  <a:schemeClr val="bg1"/>
                </a:solidFill>
              </a:defRPr>
            </a:lvl4pPr>
            <a:lvl5pPr marL="1828800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370826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4900613" y="1233488"/>
            <a:ext cx="699135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928258E-48B5-471F-BC61-B45FB2CA51BA}"/>
              </a:ext>
            </a:extLst>
          </p:cNvPr>
          <p:cNvSpPr/>
          <p:nvPr userDrawn="1"/>
        </p:nvSpPr>
        <p:spPr>
          <a:xfrm>
            <a:off x="371474" y="1233488"/>
            <a:ext cx="4419187" cy="4967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67FAC3-5109-4D5D-8105-FC48313396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6100" y="1450975"/>
            <a:ext cx="4065588" cy="4552950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450484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115204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31837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71475" y="1233488"/>
            <a:ext cx="7450621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1D1D3DC-359F-47D3-A498-6E5DEF615B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40675" y="1233488"/>
            <a:ext cx="3951288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7540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81415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6750280A-6976-42F9-B984-8601DD1972DC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379473" y="1233488"/>
            <a:ext cx="5512490" cy="4967287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E63221D-DF23-4F80-AB42-A74C1B1CB425}"/>
              </a:ext>
            </a:extLst>
          </p:cNvPr>
          <p:cNvCxnSpPr/>
          <p:nvPr userDrawn="1"/>
        </p:nvCxnSpPr>
        <p:spPr>
          <a:xfrm>
            <a:off x="6125817" y="1233488"/>
            <a:ext cx="0" cy="49672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921671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B3C88-F13B-4B5F-920D-B4EFFAA5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8" cy="7588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76336E3A-55EE-4423-B1AA-7489CA988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18900" y="6581978"/>
            <a:ext cx="373062" cy="206104"/>
          </a:xfrm>
        </p:spPr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61EA57-B8EA-4589-A9DD-E25F300D5AFD}"/>
              </a:ext>
            </a:extLst>
          </p:cNvPr>
          <p:cNvCxnSpPr/>
          <p:nvPr userDrawn="1"/>
        </p:nvCxnSpPr>
        <p:spPr>
          <a:xfrm>
            <a:off x="4790661" y="6917634"/>
            <a:ext cx="1918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56084AEC-DB39-4367-A213-BB2FE4AD38BE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10622" y="1362696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9" name="Chart Placeholder 3">
            <a:extLst>
              <a:ext uri="{FF2B5EF4-FFF2-40B4-BE49-F238E27FC236}">
                <a16:creationId xmlns:a16="http://schemas.microsoft.com/office/drawing/2014/main" id="{3CC4F2FB-E360-40E2-BDA5-455EB243C21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00682" y="3781218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0" name="Chart Placeholder 3">
            <a:extLst>
              <a:ext uri="{FF2B5EF4-FFF2-40B4-BE49-F238E27FC236}">
                <a16:creationId xmlns:a16="http://schemas.microsoft.com/office/drawing/2014/main" id="{6373EAFD-6648-4861-97FB-A3961B86C81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08643" y="1367561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CF0E102C-57E1-46ED-BE41-21C356F42BA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6198703" y="3786083"/>
            <a:ext cx="5552246" cy="229489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5075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27201" y="2337595"/>
            <a:ext cx="8737600" cy="2182811"/>
          </a:xfrm>
        </p:spPr>
        <p:txBody>
          <a:bodyPr anchor="ctr">
            <a:normAutofit/>
          </a:bodyPr>
          <a:lstStyle>
            <a:lvl1pPr algn="ctr">
              <a:defRPr sz="11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814286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A57703-9E4A-48E0-A123-3A5EDC764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D61BFD1-C421-442F-ACC0-868D35B02015}"/>
              </a:ext>
            </a:extLst>
          </p:cNvPr>
          <p:cNvSpPr/>
          <p:nvPr userDrawn="1"/>
        </p:nvSpPr>
        <p:spPr>
          <a:xfrm>
            <a:off x="3166402" y="903484"/>
            <a:ext cx="5859196" cy="5051033"/>
          </a:xfrm>
          <a:prstGeom prst="hexagon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89B16BC3-CBF9-4BF0-A37A-9F2BB89BED54}"/>
              </a:ext>
            </a:extLst>
          </p:cNvPr>
          <p:cNvSpPr/>
          <p:nvPr userDrawn="1"/>
        </p:nvSpPr>
        <p:spPr>
          <a:xfrm>
            <a:off x="7974278" y="5753530"/>
            <a:ext cx="651613" cy="561736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80EA9ECE-F57C-4B25-AD19-4F78933A61EC}"/>
              </a:ext>
            </a:extLst>
          </p:cNvPr>
          <p:cNvSpPr/>
          <p:nvPr userDrawn="1"/>
        </p:nvSpPr>
        <p:spPr>
          <a:xfrm>
            <a:off x="2255521" y="2751804"/>
            <a:ext cx="785546" cy="677196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DCBDF4EA-BFFB-460D-B9A8-45C097E920DA}"/>
              </a:ext>
            </a:extLst>
          </p:cNvPr>
          <p:cNvSpPr/>
          <p:nvPr userDrawn="1"/>
        </p:nvSpPr>
        <p:spPr>
          <a:xfrm>
            <a:off x="8021783" y="671564"/>
            <a:ext cx="392774" cy="338599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AB15A15E-528E-4041-8E63-65C0D0398F3A}"/>
              </a:ext>
            </a:extLst>
          </p:cNvPr>
          <p:cNvSpPr/>
          <p:nvPr userDrawn="1"/>
        </p:nvSpPr>
        <p:spPr>
          <a:xfrm>
            <a:off x="2035398" y="3344350"/>
            <a:ext cx="196388" cy="16930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A620BD-CFAD-4100-8C9F-494D15A0A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6846" y="2576760"/>
            <a:ext cx="3924935" cy="1695637"/>
          </a:xfrm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40C15AA-E296-48AE-857F-0589EEA69D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6848" y="1899514"/>
            <a:ext cx="3924934" cy="490538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E0A61465-6ECA-46DC-97DD-7BCFDB69EB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4582" y="4459105"/>
            <a:ext cx="3222836" cy="1168530"/>
          </a:xfrm>
          <a:prstGeom prst="rect">
            <a:avLst/>
          </a:prstGeom>
        </p:spPr>
        <p:txBody>
          <a:bodyPr anchor="b"/>
          <a:lstStyle>
            <a:lvl1pPr algn="r"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919105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C3DD3-9184-4434-93FC-DDB3E5B53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02458-F7EC-4A75-A897-E73CF8028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D31584-D229-4F6C-BA8E-36782FDA8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2B7AE8-665C-4FF6-B292-B525984D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676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2ACFC-0D65-4857-AAEE-904747F38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594C5E-E06C-488C-AC82-331C53B94F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EC8C27-FA57-408C-8D6B-844D81BC8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68A18F-96D4-4F1F-BF6B-EDFACBF8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33237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813319">
            <a:off x="-2155835" y="-45656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 rot="-649785" flipH="1">
            <a:off x="8633970" y="-984566"/>
            <a:ext cx="6078529" cy="182114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>
            <a:off x="1500517" y="2984134"/>
            <a:ext cx="9962231" cy="636240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 rot="8823147">
            <a:off x="-3020503" y="3745031"/>
            <a:ext cx="7987189" cy="7484240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>
            <a:off x="8714985" y="-190000"/>
            <a:ext cx="6581087" cy="5026448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 rot="649785">
            <a:off x="954870" y="5868167"/>
            <a:ext cx="6078529" cy="182114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rgbClr val="AC9078">
              <a:alpha val="12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" name="Google Shape;15;p2"/>
          <p:cNvSpPr/>
          <p:nvPr/>
        </p:nvSpPr>
        <p:spPr>
          <a:xfrm rot="1244193">
            <a:off x="5449223" y="-1036357"/>
            <a:ext cx="10434795" cy="383714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" name="Google Shape;16;p2"/>
          <p:cNvSpPr/>
          <p:nvPr/>
        </p:nvSpPr>
        <p:spPr>
          <a:xfrm rot="-9555807">
            <a:off x="-8159178" y="3063059"/>
            <a:ext cx="10434795" cy="383714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964200" y="1992267"/>
            <a:ext cx="10263600" cy="21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8800">
                <a:latin typeface="Kulim Park SemiBold"/>
                <a:ea typeface="Kulim Park SemiBold"/>
                <a:cs typeface="Kulim Park SemiBold"/>
                <a:sym typeface="Kulim Park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2616733" y="4134100"/>
            <a:ext cx="6958000" cy="7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44412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/>
          <p:nvPr/>
        </p:nvSpPr>
        <p:spPr>
          <a:xfrm rot="-10285629">
            <a:off x="5521165" y="-268683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3"/>
          <p:cNvSpPr/>
          <p:nvPr/>
        </p:nvSpPr>
        <p:spPr>
          <a:xfrm flipH="1">
            <a:off x="9091505" y="3448885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3"/>
          <p:cNvSpPr/>
          <p:nvPr/>
        </p:nvSpPr>
        <p:spPr>
          <a:xfrm rot="9748587" flipH="1">
            <a:off x="7468703" y="2695020"/>
            <a:ext cx="10934592" cy="402093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3"/>
          <p:cNvSpPr/>
          <p:nvPr/>
        </p:nvSpPr>
        <p:spPr>
          <a:xfrm rot="4102346" flipH="1">
            <a:off x="-3027956" y="5074463"/>
            <a:ext cx="12555117" cy="801836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" name="Google Shape;24;p3"/>
          <p:cNvSpPr/>
          <p:nvPr/>
        </p:nvSpPr>
        <p:spPr>
          <a:xfrm rot="813319">
            <a:off x="-4774235" y="-19009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955400" y="2572367"/>
            <a:ext cx="98812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964400" y="1126985"/>
            <a:ext cx="1997600" cy="1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subTitle" idx="1"/>
          </p:nvPr>
        </p:nvSpPr>
        <p:spPr>
          <a:xfrm>
            <a:off x="955400" y="4771800"/>
            <a:ext cx="9881200" cy="9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/>
          <p:nvPr/>
        </p:nvSpPr>
        <p:spPr>
          <a:xfrm>
            <a:off x="4087103" y="-5601329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0610408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/>
          <p:nvPr/>
        </p:nvSpPr>
        <p:spPr>
          <a:xfrm rot="813319">
            <a:off x="-938668" y="3122770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4"/>
          <p:cNvSpPr/>
          <p:nvPr/>
        </p:nvSpPr>
        <p:spPr>
          <a:xfrm rot="-5553048">
            <a:off x="-4562250" y="2134197"/>
            <a:ext cx="7987156" cy="7484208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rgbClr val="AC9078">
              <a:alpha val="726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" name="Google Shape;32;p4"/>
          <p:cNvSpPr/>
          <p:nvPr/>
        </p:nvSpPr>
        <p:spPr>
          <a:xfrm rot="-1460553" flipH="1">
            <a:off x="8936510" y="-882447"/>
            <a:ext cx="9962073" cy="636230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" name="Google Shape;33;p4"/>
          <p:cNvSpPr/>
          <p:nvPr/>
        </p:nvSpPr>
        <p:spPr>
          <a:xfrm rot="3657786">
            <a:off x="9657409" y="1190851"/>
            <a:ext cx="6078609" cy="1821172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" name="Google Shape;34;p4"/>
          <p:cNvSpPr/>
          <p:nvPr/>
        </p:nvSpPr>
        <p:spPr>
          <a:xfrm rot="3624623">
            <a:off x="7682224" y="811266"/>
            <a:ext cx="10434704" cy="383710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4"/>
          <p:cNvSpPr txBox="1">
            <a:spLocks noGrp="1"/>
          </p:cNvSpPr>
          <p:nvPr>
            <p:ph type="title"/>
          </p:nvPr>
        </p:nvSpPr>
        <p:spPr>
          <a:xfrm>
            <a:off x="960000" y="583600"/>
            <a:ext cx="102704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960000" y="1460600"/>
            <a:ext cx="10270400" cy="48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609585" lvl="0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67">
                <a:latin typeface="Manrope"/>
                <a:ea typeface="Manrope"/>
                <a:cs typeface="Manrope"/>
                <a:sym typeface="Manrope"/>
              </a:defRPr>
            </a:lvl1pPr>
            <a:lvl2pPr marL="1219170" lvl="1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2438339" lvl="3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3047924" lvl="4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3657509" lvl="5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4267093" lvl="6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4876678" lvl="7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5486263" lvl="8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888627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/>
          <p:nvPr/>
        </p:nvSpPr>
        <p:spPr>
          <a:xfrm>
            <a:off x="-6037807" y="133998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5"/>
          <p:cNvSpPr/>
          <p:nvPr/>
        </p:nvSpPr>
        <p:spPr>
          <a:xfrm rot="-9405665" flipH="1">
            <a:off x="9128108" y="1708209"/>
            <a:ext cx="9746869" cy="913311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5"/>
          <p:cNvSpPr/>
          <p:nvPr/>
        </p:nvSpPr>
        <p:spPr>
          <a:xfrm rot="1478505" flipH="1">
            <a:off x="4946044" y="-1333381"/>
            <a:ext cx="10434848" cy="383716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 flipH="1">
            <a:off x="960000" y="585216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title" idx="2"/>
          </p:nvPr>
        </p:nvSpPr>
        <p:spPr>
          <a:xfrm>
            <a:off x="6386567" y="4495368"/>
            <a:ext cx="31004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subTitle" idx="1"/>
          </p:nvPr>
        </p:nvSpPr>
        <p:spPr>
          <a:xfrm>
            <a:off x="6386600" y="5172801"/>
            <a:ext cx="31004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title" idx="3"/>
          </p:nvPr>
        </p:nvSpPr>
        <p:spPr>
          <a:xfrm>
            <a:off x="2705000" y="4495368"/>
            <a:ext cx="31004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subTitle" idx="4"/>
          </p:nvPr>
        </p:nvSpPr>
        <p:spPr>
          <a:xfrm>
            <a:off x="2705033" y="5172801"/>
            <a:ext cx="31004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5"/>
          <p:cNvSpPr/>
          <p:nvPr/>
        </p:nvSpPr>
        <p:spPr>
          <a:xfrm rot="9524149" flipH="1">
            <a:off x="-8879229" y="-3900402"/>
            <a:ext cx="12628759" cy="8065396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7" name="Google Shape;47;p5"/>
          <p:cNvSpPr/>
          <p:nvPr/>
        </p:nvSpPr>
        <p:spPr>
          <a:xfrm rot="-9555841">
            <a:off x="-9047697" y="24113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869546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/>
          <p:nvPr/>
        </p:nvSpPr>
        <p:spPr>
          <a:xfrm rot="3394465" flipH="1">
            <a:off x="4102780" y="45776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6"/>
          <p:cNvSpPr/>
          <p:nvPr/>
        </p:nvSpPr>
        <p:spPr>
          <a:xfrm>
            <a:off x="7822703" y="-165799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" name="Google Shape;51;p6"/>
          <p:cNvSpPr/>
          <p:nvPr/>
        </p:nvSpPr>
        <p:spPr>
          <a:xfrm rot="3952094">
            <a:off x="6638449" y="-42821"/>
            <a:ext cx="10434836" cy="38371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" name="Google Shape;52;p6"/>
          <p:cNvSpPr/>
          <p:nvPr/>
        </p:nvSpPr>
        <p:spPr>
          <a:xfrm rot="-649760" flipH="1">
            <a:off x="9433523" y="-951011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6"/>
          <p:cNvSpPr/>
          <p:nvPr/>
        </p:nvSpPr>
        <p:spPr>
          <a:xfrm rot="813319">
            <a:off x="-3303669" y="-40990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6"/>
          <p:cNvSpPr/>
          <p:nvPr/>
        </p:nvSpPr>
        <p:spPr>
          <a:xfrm rot="-10285603">
            <a:off x="-6269205" y="5003789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5" name="Google Shape;55;p6"/>
          <p:cNvSpPr/>
          <p:nvPr/>
        </p:nvSpPr>
        <p:spPr>
          <a:xfrm rot="-7426355">
            <a:off x="-7410056" y="1510440"/>
            <a:ext cx="10434728" cy="383711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6" name="Google Shape;56;p6"/>
          <p:cNvSpPr txBox="1">
            <a:spLocks noGrp="1"/>
          </p:cNvSpPr>
          <p:nvPr>
            <p:ph type="title"/>
          </p:nvPr>
        </p:nvSpPr>
        <p:spPr>
          <a:xfrm flipH="1"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92635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/>
          <p:nvPr/>
        </p:nvSpPr>
        <p:spPr>
          <a:xfrm rot="3394465" flipH="1">
            <a:off x="6721980" y="30480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7"/>
          <p:cNvSpPr/>
          <p:nvPr/>
        </p:nvSpPr>
        <p:spPr>
          <a:xfrm rot="-10285603">
            <a:off x="9533762" y="-3021844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7"/>
          <p:cNvSpPr/>
          <p:nvPr/>
        </p:nvSpPr>
        <p:spPr>
          <a:xfrm rot="955394" flipH="1">
            <a:off x="1947815" y="-2930283"/>
            <a:ext cx="10434704" cy="383710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7"/>
          <p:cNvSpPr txBox="1">
            <a:spLocks noGrp="1"/>
          </p:cNvSpPr>
          <p:nvPr>
            <p:ph type="body" idx="1"/>
          </p:nvPr>
        </p:nvSpPr>
        <p:spPr>
          <a:xfrm>
            <a:off x="6096000" y="1825767"/>
            <a:ext cx="5134000" cy="44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marL="1219170" lvl="1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402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3657509" lvl="5" indent="-4402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4267093" lvl="6" indent="-4148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40256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885216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9"/>
          <p:cNvSpPr/>
          <p:nvPr/>
        </p:nvSpPr>
        <p:spPr>
          <a:xfrm rot="813319">
            <a:off x="-3303669" y="-67406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9"/>
          <p:cNvSpPr/>
          <p:nvPr/>
        </p:nvSpPr>
        <p:spPr>
          <a:xfrm rot="3394465" flipH="1">
            <a:off x="5423580" y="68128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9"/>
          <p:cNvSpPr/>
          <p:nvPr/>
        </p:nvSpPr>
        <p:spPr>
          <a:xfrm>
            <a:off x="9346703" y="-165799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9"/>
          <p:cNvSpPr/>
          <p:nvPr/>
        </p:nvSpPr>
        <p:spPr>
          <a:xfrm rot="3406877">
            <a:off x="4130747" y="-42834"/>
            <a:ext cx="10434787" cy="3837140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9"/>
          <p:cNvSpPr/>
          <p:nvPr/>
        </p:nvSpPr>
        <p:spPr>
          <a:xfrm rot="-649760" flipH="1">
            <a:off x="9433523" y="-951011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9"/>
          <p:cNvSpPr/>
          <p:nvPr/>
        </p:nvSpPr>
        <p:spPr>
          <a:xfrm rot="-10285603">
            <a:off x="-6269205" y="5003789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9"/>
          <p:cNvSpPr/>
          <p:nvPr/>
        </p:nvSpPr>
        <p:spPr>
          <a:xfrm rot="-7426355">
            <a:off x="-7410056" y="1510440"/>
            <a:ext cx="10434728" cy="383711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1" name="Google Shape;81;p9"/>
          <p:cNvSpPr txBox="1">
            <a:spLocks noGrp="1"/>
          </p:cNvSpPr>
          <p:nvPr>
            <p:ph type="title"/>
          </p:nvPr>
        </p:nvSpPr>
        <p:spPr>
          <a:xfrm>
            <a:off x="964400" y="1034133"/>
            <a:ext cx="8183200" cy="2379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6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1066000" y="3444667"/>
            <a:ext cx="8183200" cy="237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14603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723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A57703-9E4A-48E0-A123-3A5EDC764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Rectangle 1" descr="Tall office building looking up">
            <a:extLst>
              <a:ext uri="{FF2B5EF4-FFF2-40B4-BE49-F238E27FC236}">
                <a16:creationId xmlns:a16="http://schemas.microsoft.com/office/drawing/2014/main" id="{AF7FA146-2A75-4EA7-A9AD-EBCE6F17FB42}"/>
              </a:ext>
            </a:extLst>
          </p:cNvPr>
          <p:cNvSpPr/>
          <p:nvPr userDrawn="1"/>
        </p:nvSpPr>
        <p:spPr>
          <a:xfrm>
            <a:off x="3718560" y="1181123"/>
            <a:ext cx="4754880" cy="4495754"/>
          </a:xfrm>
          <a:prstGeom prst="rect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40C15AA-E296-48AE-857F-0589EEA69D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49139" y="4859469"/>
            <a:ext cx="3924934" cy="490538"/>
          </a:xfrm>
          <a:prstGeom prst="rect">
            <a:avLst/>
          </a:prstGeom>
        </p:spPr>
        <p:txBody>
          <a:bodyPr/>
          <a:lstStyle>
            <a:lvl1pPr algn="r">
              <a:buNone/>
              <a:defRPr lang="en-US" sz="24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2BE5D7-9E35-49F8-A8E4-2093183A6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9139" y="1529685"/>
            <a:ext cx="3924934" cy="1695637"/>
          </a:xfrm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4437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/>
          <p:nvPr/>
        </p:nvSpPr>
        <p:spPr>
          <a:xfrm rot="-514371" flipH="1">
            <a:off x="6061599" y="77557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" name="Google Shape;98;p13"/>
          <p:cNvSpPr/>
          <p:nvPr/>
        </p:nvSpPr>
        <p:spPr>
          <a:xfrm rot="10800000">
            <a:off x="8786705" y="-244070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9" name="Google Shape;99;p13"/>
          <p:cNvSpPr/>
          <p:nvPr/>
        </p:nvSpPr>
        <p:spPr>
          <a:xfrm rot="1051413">
            <a:off x="7163903" y="-797147"/>
            <a:ext cx="10934592" cy="402093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0" name="Google Shape;100;p13"/>
          <p:cNvSpPr/>
          <p:nvPr/>
        </p:nvSpPr>
        <p:spPr>
          <a:xfrm rot="6697654">
            <a:off x="-4497923" y="-6489527"/>
            <a:ext cx="12555117" cy="801836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1" name="Google Shape;101;p13"/>
          <p:cNvSpPr/>
          <p:nvPr/>
        </p:nvSpPr>
        <p:spPr>
          <a:xfrm rot="9986681" flipH="1">
            <a:off x="-5574069" y="1390732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2" name="Google Shape;102;p13"/>
          <p:cNvSpPr txBox="1">
            <a:spLocks noGrp="1"/>
          </p:cNvSpPr>
          <p:nvPr>
            <p:ph type="title"/>
          </p:nvPr>
        </p:nvSpPr>
        <p:spPr>
          <a:xfrm>
            <a:off x="4526617" y="2129233"/>
            <a:ext cx="51408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title" idx="2" hasCustomPrompt="1"/>
          </p:nvPr>
        </p:nvSpPr>
        <p:spPr>
          <a:xfrm>
            <a:off x="2524584" y="2236852"/>
            <a:ext cx="1997600" cy="1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04" name="Google Shape;104;p13"/>
          <p:cNvSpPr txBox="1">
            <a:spLocks noGrp="1"/>
          </p:cNvSpPr>
          <p:nvPr>
            <p:ph type="subTitle" idx="1"/>
          </p:nvPr>
        </p:nvSpPr>
        <p:spPr>
          <a:xfrm>
            <a:off x="4526617" y="4328652"/>
            <a:ext cx="3670000" cy="9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3"/>
          <p:cNvSpPr/>
          <p:nvPr/>
        </p:nvSpPr>
        <p:spPr>
          <a:xfrm rot="10800000" flipH="1">
            <a:off x="1039103" y="463837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6686070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 rot="-10285629">
            <a:off x="5521165" y="-268683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8" name="Google Shape;108;p14"/>
          <p:cNvSpPr/>
          <p:nvPr/>
        </p:nvSpPr>
        <p:spPr>
          <a:xfrm flipH="1">
            <a:off x="9091505" y="3448885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14"/>
          <p:cNvSpPr/>
          <p:nvPr/>
        </p:nvSpPr>
        <p:spPr>
          <a:xfrm rot="9748587" flipH="1">
            <a:off x="7468703" y="2695020"/>
            <a:ext cx="10934592" cy="402093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14"/>
          <p:cNvSpPr/>
          <p:nvPr/>
        </p:nvSpPr>
        <p:spPr>
          <a:xfrm rot="4102346" flipH="1">
            <a:off x="-3027956" y="5074463"/>
            <a:ext cx="12555117" cy="801836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1" name="Google Shape;111;p14"/>
          <p:cNvSpPr/>
          <p:nvPr/>
        </p:nvSpPr>
        <p:spPr>
          <a:xfrm rot="813319">
            <a:off x="-4774235" y="-19009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14"/>
          <p:cNvSpPr txBox="1">
            <a:spLocks noGrp="1"/>
          </p:cNvSpPr>
          <p:nvPr>
            <p:ph type="title"/>
          </p:nvPr>
        </p:nvSpPr>
        <p:spPr>
          <a:xfrm>
            <a:off x="2066600" y="2572367"/>
            <a:ext cx="8058800" cy="21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title" idx="2" hasCustomPrompt="1"/>
          </p:nvPr>
        </p:nvSpPr>
        <p:spPr>
          <a:xfrm>
            <a:off x="5097200" y="1126985"/>
            <a:ext cx="1997600" cy="14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14" name="Google Shape;114;p14"/>
          <p:cNvSpPr txBox="1">
            <a:spLocks noGrp="1"/>
          </p:cNvSpPr>
          <p:nvPr>
            <p:ph type="subTitle" idx="1"/>
          </p:nvPr>
        </p:nvSpPr>
        <p:spPr>
          <a:xfrm>
            <a:off x="3219427" y="4771799"/>
            <a:ext cx="5753200" cy="9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4"/>
          <p:cNvSpPr/>
          <p:nvPr/>
        </p:nvSpPr>
        <p:spPr>
          <a:xfrm>
            <a:off x="4087103" y="-5601329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5407149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/>
          <p:nvPr/>
        </p:nvSpPr>
        <p:spPr>
          <a:xfrm rot="-3394465">
            <a:off x="-3906493" y="45776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5" name="Google Shape;185;p20"/>
          <p:cNvSpPr/>
          <p:nvPr/>
        </p:nvSpPr>
        <p:spPr>
          <a:xfrm flipH="1">
            <a:off x="-5442616" y="-165799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6" name="Google Shape;186;p20"/>
          <p:cNvSpPr/>
          <p:nvPr/>
        </p:nvSpPr>
        <p:spPr>
          <a:xfrm rot="-3952094" flipH="1">
            <a:off x="-5272541" y="-42821"/>
            <a:ext cx="10434836" cy="38371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7" name="Google Shape;187;p20"/>
          <p:cNvSpPr/>
          <p:nvPr/>
        </p:nvSpPr>
        <p:spPr>
          <a:xfrm rot="649760">
            <a:off x="-4265425" y="-951011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8" name="Google Shape;188;p20"/>
          <p:cNvSpPr/>
          <p:nvPr/>
        </p:nvSpPr>
        <p:spPr>
          <a:xfrm rot="-813319" flipH="1">
            <a:off x="6568268" y="-40990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9" name="Google Shape;189;p20"/>
          <p:cNvSpPr/>
          <p:nvPr/>
        </p:nvSpPr>
        <p:spPr>
          <a:xfrm rot="10285603" flipH="1">
            <a:off x="8107602" y="5003789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20"/>
          <p:cNvSpPr/>
          <p:nvPr/>
        </p:nvSpPr>
        <p:spPr>
          <a:xfrm rot="7426355" flipH="1">
            <a:off x="8776069" y="1510440"/>
            <a:ext cx="10434728" cy="383711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1" name="Google Shape;191;p20"/>
          <p:cNvSpPr txBox="1">
            <a:spLocks noGrp="1"/>
          </p:cNvSpPr>
          <p:nvPr>
            <p:ph type="title"/>
          </p:nvPr>
        </p:nvSpPr>
        <p:spPr>
          <a:xfrm flipH="1"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7453430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"/>
          <p:cNvSpPr/>
          <p:nvPr/>
        </p:nvSpPr>
        <p:spPr>
          <a:xfrm rot="-10285629">
            <a:off x="7771265" y="-3543697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23"/>
          <p:cNvSpPr/>
          <p:nvPr/>
        </p:nvSpPr>
        <p:spPr>
          <a:xfrm flipH="1">
            <a:off x="10589338" y="133998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6" name="Google Shape;206;p23"/>
          <p:cNvSpPr/>
          <p:nvPr/>
        </p:nvSpPr>
        <p:spPr>
          <a:xfrm rot="2839443">
            <a:off x="-411223" y="3256046"/>
            <a:ext cx="8536188" cy="7585575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7" name="Google Shape;207;p23"/>
          <p:cNvSpPr/>
          <p:nvPr/>
        </p:nvSpPr>
        <p:spPr>
          <a:xfrm rot="9405665">
            <a:off x="-5740487" y="1708242"/>
            <a:ext cx="9746869" cy="913311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23"/>
          <p:cNvSpPr/>
          <p:nvPr/>
        </p:nvSpPr>
        <p:spPr>
          <a:xfrm rot="-1478505">
            <a:off x="-3112801" y="-1333381"/>
            <a:ext cx="10434848" cy="383716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23"/>
          <p:cNvSpPr/>
          <p:nvPr/>
        </p:nvSpPr>
        <p:spPr>
          <a:xfrm rot="9555841" flipH="1">
            <a:off x="9364603" y="24113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23"/>
          <p:cNvSpPr txBox="1">
            <a:spLocks noGrp="1"/>
          </p:cNvSpPr>
          <p:nvPr>
            <p:ph type="title"/>
          </p:nvPr>
        </p:nvSpPr>
        <p:spPr>
          <a:xfrm>
            <a:off x="1197000" y="1269116"/>
            <a:ext cx="9798000" cy="204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3"/>
          <p:cNvSpPr txBox="1">
            <a:spLocks noGrp="1"/>
          </p:cNvSpPr>
          <p:nvPr>
            <p:ph type="subTitle" idx="1"/>
          </p:nvPr>
        </p:nvSpPr>
        <p:spPr>
          <a:xfrm>
            <a:off x="2310600" y="3311684"/>
            <a:ext cx="7570800" cy="227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275037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4"/>
          <p:cNvSpPr/>
          <p:nvPr/>
        </p:nvSpPr>
        <p:spPr>
          <a:xfrm rot="4102360" flipH="1">
            <a:off x="-3678111" y="5506248"/>
            <a:ext cx="9962104" cy="636232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4" name="Google Shape;214;p24"/>
          <p:cNvSpPr/>
          <p:nvPr/>
        </p:nvSpPr>
        <p:spPr>
          <a:xfrm rot="813319">
            <a:off x="-5751402" y="-2316030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5" name="Google Shape;215;p24"/>
          <p:cNvSpPr txBox="1">
            <a:spLocks noGrp="1"/>
          </p:cNvSpPr>
          <p:nvPr>
            <p:ph type="subTitle" idx="1"/>
          </p:nvPr>
        </p:nvSpPr>
        <p:spPr>
          <a:xfrm>
            <a:off x="964400" y="4028100"/>
            <a:ext cx="4525600" cy="15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24"/>
          <p:cNvSpPr txBox="1">
            <a:spLocks noGrp="1"/>
          </p:cNvSpPr>
          <p:nvPr>
            <p:ph type="title"/>
          </p:nvPr>
        </p:nvSpPr>
        <p:spPr>
          <a:xfrm flipH="1">
            <a:off x="959767" y="1315900"/>
            <a:ext cx="3851200" cy="25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24"/>
          <p:cNvSpPr>
            <a:spLocks noGrp="1"/>
          </p:cNvSpPr>
          <p:nvPr>
            <p:ph type="pic" idx="2"/>
          </p:nvPr>
        </p:nvSpPr>
        <p:spPr>
          <a:xfrm>
            <a:off x="5881833" y="-100"/>
            <a:ext cx="6310400" cy="6858000"/>
          </a:xfrm>
          <a:prstGeom prst="rect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403526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5"/>
          <p:cNvSpPr/>
          <p:nvPr/>
        </p:nvSpPr>
        <p:spPr>
          <a:xfrm rot="-10285629">
            <a:off x="5521165" y="-268683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0" name="Google Shape;220;p25"/>
          <p:cNvSpPr/>
          <p:nvPr/>
        </p:nvSpPr>
        <p:spPr>
          <a:xfrm rot="4102346" flipH="1">
            <a:off x="-3027956" y="5074463"/>
            <a:ext cx="12555117" cy="801836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1" name="Google Shape;221;p25"/>
          <p:cNvSpPr/>
          <p:nvPr/>
        </p:nvSpPr>
        <p:spPr>
          <a:xfrm rot="813319">
            <a:off x="-4774235" y="-19009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2" name="Google Shape;222;p25"/>
          <p:cNvSpPr/>
          <p:nvPr/>
        </p:nvSpPr>
        <p:spPr>
          <a:xfrm>
            <a:off x="4087103" y="-5601329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3" name="Google Shape;223;p25"/>
          <p:cNvSpPr txBox="1">
            <a:spLocks noGrp="1"/>
          </p:cNvSpPr>
          <p:nvPr>
            <p:ph type="subTitle" idx="1"/>
          </p:nvPr>
        </p:nvSpPr>
        <p:spPr>
          <a:xfrm>
            <a:off x="964400" y="3055284"/>
            <a:ext cx="4046800" cy="18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25"/>
          <p:cNvSpPr txBox="1">
            <a:spLocks noGrp="1"/>
          </p:cNvSpPr>
          <p:nvPr>
            <p:ph type="title"/>
          </p:nvPr>
        </p:nvSpPr>
        <p:spPr>
          <a:xfrm flipH="1">
            <a:off x="959767" y="1951517"/>
            <a:ext cx="4046800" cy="9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5" name="Google Shape;225;p25"/>
          <p:cNvSpPr/>
          <p:nvPr/>
        </p:nvSpPr>
        <p:spPr>
          <a:xfrm rot="-649760" flipH="1">
            <a:off x="-4527744" y="6019489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4302712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6"/>
          <p:cNvSpPr/>
          <p:nvPr/>
        </p:nvSpPr>
        <p:spPr>
          <a:xfrm rot="-3394465">
            <a:off x="-5865031" y="5615258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8" name="Google Shape;228;p26"/>
          <p:cNvSpPr/>
          <p:nvPr/>
        </p:nvSpPr>
        <p:spPr>
          <a:xfrm flipH="1">
            <a:off x="-7703788" y="-165799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9" name="Google Shape;229;p26"/>
          <p:cNvSpPr/>
          <p:nvPr/>
        </p:nvSpPr>
        <p:spPr>
          <a:xfrm rot="-3952094" flipH="1">
            <a:off x="-6368546" y="886712"/>
            <a:ext cx="10434836" cy="38371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0" name="Google Shape;230;p26"/>
          <p:cNvSpPr/>
          <p:nvPr/>
        </p:nvSpPr>
        <p:spPr>
          <a:xfrm rot="649760">
            <a:off x="-5618664" y="713489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1" name="Google Shape;231;p26"/>
          <p:cNvSpPr/>
          <p:nvPr/>
        </p:nvSpPr>
        <p:spPr>
          <a:xfrm rot="-813319" flipH="1">
            <a:off x="6036462" y="-45530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26"/>
          <p:cNvSpPr/>
          <p:nvPr/>
        </p:nvSpPr>
        <p:spPr>
          <a:xfrm rot="10285603" flipH="1">
            <a:off x="6408463" y="4484990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3" name="Google Shape;233;p26"/>
          <p:cNvSpPr/>
          <p:nvPr/>
        </p:nvSpPr>
        <p:spPr>
          <a:xfrm rot="5626330" flipH="1">
            <a:off x="5224700" y="900886"/>
            <a:ext cx="10434680" cy="3837100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4" name="Google Shape;234;p26"/>
          <p:cNvSpPr txBox="1">
            <a:spLocks noGrp="1"/>
          </p:cNvSpPr>
          <p:nvPr>
            <p:ph type="body" idx="1"/>
          </p:nvPr>
        </p:nvSpPr>
        <p:spPr>
          <a:xfrm>
            <a:off x="1511867" y="2491633"/>
            <a:ext cx="8298400" cy="31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marL="1219170" lvl="1" indent="-44025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402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3657509" lvl="5" indent="-4402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4267093" lvl="6" indent="-4148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40256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35" name="Google Shape;235;p26"/>
          <p:cNvSpPr txBox="1">
            <a:spLocks noGrp="1"/>
          </p:cNvSpPr>
          <p:nvPr>
            <p:ph type="title"/>
          </p:nvPr>
        </p:nvSpPr>
        <p:spPr>
          <a:xfrm>
            <a:off x="1511867" y="1229567"/>
            <a:ext cx="8484800" cy="1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5333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64500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"/>
          <p:cNvSpPr/>
          <p:nvPr/>
        </p:nvSpPr>
        <p:spPr>
          <a:xfrm rot="7585667" flipH="1">
            <a:off x="-7288799" y="1059455"/>
            <a:ext cx="12628819" cy="806543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8" name="Google Shape;238;p27"/>
          <p:cNvSpPr/>
          <p:nvPr/>
        </p:nvSpPr>
        <p:spPr>
          <a:xfrm rot="-5902333">
            <a:off x="5300490" y="3942856"/>
            <a:ext cx="12555351" cy="801851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9" name="Google Shape;239;p27"/>
          <p:cNvSpPr/>
          <p:nvPr/>
        </p:nvSpPr>
        <p:spPr>
          <a:xfrm rot="-2613329" flipH="1">
            <a:off x="6880268" y="-5265389"/>
            <a:ext cx="8536075" cy="758547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0" name="Google Shape;240;p27"/>
          <p:cNvSpPr/>
          <p:nvPr/>
        </p:nvSpPr>
        <p:spPr>
          <a:xfrm rot="-2700000" flipH="1">
            <a:off x="-5905080" y="-3022195"/>
            <a:ext cx="9420643" cy="719514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1" name="Google Shape;241;p27"/>
          <p:cNvSpPr txBox="1">
            <a:spLocks noGrp="1"/>
          </p:cNvSpPr>
          <p:nvPr>
            <p:ph type="subTitle" idx="1"/>
          </p:nvPr>
        </p:nvSpPr>
        <p:spPr>
          <a:xfrm>
            <a:off x="6612033" y="3055284"/>
            <a:ext cx="4046800" cy="18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27"/>
          <p:cNvSpPr txBox="1">
            <a:spLocks noGrp="1"/>
          </p:cNvSpPr>
          <p:nvPr>
            <p:ph type="title"/>
          </p:nvPr>
        </p:nvSpPr>
        <p:spPr>
          <a:xfrm flipH="1">
            <a:off x="6607400" y="1951517"/>
            <a:ext cx="4046800" cy="9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27"/>
          <p:cNvSpPr/>
          <p:nvPr/>
        </p:nvSpPr>
        <p:spPr>
          <a:xfrm rot="-1150203">
            <a:off x="9965772" y="1195819"/>
            <a:ext cx="6632729" cy="198718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0180144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8"/>
          <p:cNvSpPr txBox="1">
            <a:spLocks noGrp="1"/>
          </p:cNvSpPr>
          <p:nvPr>
            <p:ph type="subTitle" idx="1"/>
          </p:nvPr>
        </p:nvSpPr>
        <p:spPr>
          <a:xfrm>
            <a:off x="5799436" y="3900900"/>
            <a:ext cx="5441600" cy="151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6" name="Google Shape;246;p28"/>
          <p:cNvSpPr txBox="1">
            <a:spLocks noGrp="1"/>
          </p:cNvSpPr>
          <p:nvPr>
            <p:ph type="title"/>
          </p:nvPr>
        </p:nvSpPr>
        <p:spPr>
          <a:xfrm flipH="1">
            <a:off x="5799433" y="1688900"/>
            <a:ext cx="5441600" cy="20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28"/>
          <p:cNvSpPr/>
          <p:nvPr/>
        </p:nvSpPr>
        <p:spPr>
          <a:xfrm rot="4102360" flipH="1">
            <a:off x="5908023" y="4955081"/>
            <a:ext cx="9962104" cy="636232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8" name="Google Shape;248;p28"/>
          <p:cNvSpPr/>
          <p:nvPr/>
        </p:nvSpPr>
        <p:spPr>
          <a:xfrm rot="813319">
            <a:off x="6569498" y="-34395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91156991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9"/>
          <p:cNvSpPr/>
          <p:nvPr/>
        </p:nvSpPr>
        <p:spPr>
          <a:xfrm rot="3214333">
            <a:off x="-7332032" y="-3183339"/>
            <a:ext cx="12628819" cy="806543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1" name="Google Shape;251;p29"/>
          <p:cNvSpPr/>
          <p:nvPr/>
        </p:nvSpPr>
        <p:spPr>
          <a:xfrm rot="-4897667" flipH="1">
            <a:off x="5646357" y="-2993452"/>
            <a:ext cx="12555351" cy="801851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2" name="Google Shape;252;p29"/>
          <p:cNvSpPr/>
          <p:nvPr/>
        </p:nvSpPr>
        <p:spPr>
          <a:xfrm rot="-8186671">
            <a:off x="4502401" y="5480534"/>
            <a:ext cx="8536075" cy="7585473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3" name="Google Shape;253;p29"/>
          <p:cNvSpPr/>
          <p:nvPr/>
        </p:nvSpPr>
        <p:spPr>
          <a:xfrm rot="-8100000">
            <a:off x="-5948314" y="1768596"/>
            <a:ext cx="9420643" cy="719514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4" name="Google Shape;254;p29"/>
          <p:cNvSpPr txBox="1">
            <a:spLocks noGrp="1"/>
          </p:cNvSpPr>
          <p:nvPr>
            <p:ph type="subTitle" idx="1"/>
          </p:nvPr>
        </p:nvSpPr>
        <p:spPr>
          <a:xfrm>
            <a:off x="2049200" y="3055284"/>
            <a:ext cx="4046800" cy="18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29"/>
          <p:cNvSpPr/>
          <p:nvPr/>
        </p:nvSpPr>
        <p:spPr>
          <a:xfrm rot="-9649797" flipH="1">
            <a:off x="8495805" y="5940411"/>
            <a:ext cx="6632729" cy="198718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29"/>
          <p:cNvSpPr txBox="1">
            <a:spLocks noGrp="1"/>
          </p:cNvSpPr>
          <p:nvPr>
            <p:ph type="title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67546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1">
            <a:extLst>
              <a:ext uri="{FF2B5EF4-FFF2-40B4-BE49-F238E27FC236}">
                <a16:creationId xmlns:a16="http://schemas.microsoft.com/office/drawing/2014/main" id="{75D96571-69F8-475F-A910-ECC1834250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Oval 2" descr="Tall office building looking up">
            <a:extLst>
              <a:ext uri="{FF2B5EF4-FFF2-40B4-BE49-F238E27FC236}">
                <a16:creationId xmlns:a16="http://schemas.microsoft.com/office/drawing/2014/main" id="{CD4C2457-AECB-4015-9FE4-CCBC516AA9EE}"/>
              </a:ext>
            </a:extLst>
          </p:cNvPr>
          <p:cNvSpPr/>
          <p:nvPr userDrawn="1"/>
        </p:nvSpPr>
        <p:spPr>
          <a:xfrm>
            <a:off x="3352800" y="685800"/>
            <a:ext cx="5486400" cy="5486400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89A018F-D11C-4B07-9830-8336B27A18AD}"/>
              </a:ext>
            </a:extLst>
          </p:cNvPr>
          <p:cNvSpPr/>
          <p:nvPr userDrawn="1"/>
        </p:nvSpPr>
        <p:spPr>
          <a:xfrm>
            <a:off x="8138160" y="5669280"/>
            <a:ext cx="502920" cy="5029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209A32-FE17-4457-B02B-0A1DB9B8ADB1}"/>
              </a:ext>
            </a:extLst>
          </p:cNvPr>
          <p:cNvSpPr/>
          <p:nvPr userDrawn="1"/>
        </p:nvSpPr>
        <p:spPr>
          <a:xfrm>
            <a:off x="2915463" y="1295169"/>
            <a:ext cx="692878" cy="6928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585A541-0EDE-4213-AE62-4D909E8EB7F5}"/>
              </a:ext>
            </a:extLst>
          </p:cNvPr>
          <p:cNvSpPr/>
          <p:nvPr userDrawn="1"/>
        </p:nvSpPr>
        <p:spPr>
          <a:xfrm>
            <a:off x="3398520" y="904895"/>
            <a:ext cx="251460" cy="251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CBFD020D-881A-48D8-BDA8-55C7B95C59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27927" y="4609453"/>
            <a:ext cx="3924934" cy="490538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lang="en-US" sz="20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9687A5-0BDD-45B2-A892-542449E3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678" y="1988047"/>
            <a:ext cx="4007183" cy="237419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00"/>
              </a:spcBef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8051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8">
  <p:cSld name="Title and text 8"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1"/>
          <p:cNvSpPr>
            <a:spLocks noGrp="1"/>
          </p:cNvSpPr>
          <p:nvPr>
            <p:ph type="pic" idx="2"/>
          </p:nvPr>
        </p:nvSpPr>
        <p:spPr>
          <a:xfrm>
            <a:off x="938667" y="1699333"/>
            <a:ext cx="4729200" cy="4325600"/>
          </a:xfrm>
          <a:prstGeom prst="rect">
            <a:avLst/>
          </a:prstGeom>
          <a:noFill/>
          <a:ln>
            <a:noFill/>
          </a:ln>
        </p:spPr>
      </p:sp>
      <p:sp>
        <p:nvSpPr>
          <p:cNvPr id="269" name="Google Shape;269;p31"/>
          <p:cNvSpPr/>
          <p:nvPr/>
        </p:nvSpPr>
        <p:spPr>
          <a:xfrm rot="3394465" flipH="1">
            <a:off x="6721980" y="30480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0" name="Google Shape;270;p31"/>
          <p:cNvSpPr/>
          <p:nvPr/>
        </p:nvSpPr>
        <p:spPr>
          <a:xfrm rot="-10285603">
            <a:off x="9533762" y="-3021844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1" name="Google Shape;271;p31"/>
          <p:cNvSpPr/>
          <p:nvPr/>
        </p:nvSpPr>
        <p:spPr>
          <a:xfrm rot="955394" flipH="1">
            <a:off x="1947815" y="-2930283"/>
            <a:ext cx="10434704" cy="383710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2" name="Google Shape;272;p31"/>
          <p:cNvSpPr txBox="1">
            <a:spLocks noGrp="1"/>
          </p:cNvSpPr>
          <p:nvPr>
            <p:ph type="body" idx="1"/>
          </p:nvPr>
        </p:nvSpPr>
        <p:spPr>
          <a:xfrm>
            <a:off x="6096000" y="1825767"/>
            <a:ext cx="5134000" cy="44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4025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867"/>
            </a:lvl1pPr>
            <a:lvl2pPr marL="1219170" lvl="1" indent="-44025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1828754" lvl="2" indent="-431789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2438339" lvl="3" indent="-431789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3047924" lvl="4" indent="-440256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3657509" lvl="5" indent="-440256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4267093" lvl="6" indent="-414856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4876678" lvl="7" indent="-414856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5486263" lvl="8" indent="-440256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73" name="Google Shape;273;p31"/>
          <p:cNvSpPr txBox="1">
            <a:spLocks noGrp="1"/>
          </p:cNvSpPr>
          <p:nvPr>
            <p:ph type="title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Kulim Park"/>
                <a:ea typeface="Kulim Park"/>
                <a:cs typeface="Kulim Park"/>
                <a:sym typeface="Kulim Par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693712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"/>
          <p:cNvSpPr/>
          <p:nvPr/>
        </p:nvSpPr>
        <p:spPr>
          <a:xfrm rot="-859945" flipH="1">
            <a:off x="7553771" y="4128615"/>
            <a:ext cx="6363664" cy="565512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6" name="Google Shape;276;p32"/>
          <p:cNvSpPr/>
          <p:nvPr/>
        </p:nvSpPr>
        <p:spPr>
          <a:xfrm>
            <a:off x="-6037807" y="133998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7" name="Google Shape;277;p32"/>
          <p:cNvSpPr/>
          <p:nvPr/>
        </p:nvSpPr>
        <p:spPr>
          <a:xfrm rot="-9405665" flipH="1">
            <a:off x="9128108" y="1708209"/>
            <a:ext cx="9746869" cy="913311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8" name="Google Shape;278;p32"/>
          <p:cNvSpPr/>
          <p:nvPr/>
        </p:nvSpPr>
        <p:spPr>
          <a:xfrm rot="1478505" flipH="1">
            <a:off x="2393111" y="-2815714"/>
            <a:ext cx="10434848" cy="383716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9" name="Google Shape;279;p32"/>
          <p:cNvSpPr/>
          <p:nvPr/>
        </p:nvSpPr>
        <p:spPr>
          <a:xfrm rot="9524149" flipH="1">
            <a:off x="-8879229" y="-3900402"/>
            <a:ext cx="12628759" cy="8065396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0" name="Google Shape;280;p32"/>
          <p:cNvSpPr/>
          <p:nvPr/>
        </p:nvSpPr>
        <p:spPr>
          <a:xfrm rot="-9555841">
            <a:off x="-9047697" y="24113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1" name="Google Shape;281;p32"/>
          <p:cNvSpPr txBox="1">
            <a:spLocks noGrp="1"/>
          </p:cNvSpPr>
          <p:nvPr>
            <p:ph type="title"/>
          </p:nvPr>
        </p:nvSpPr>
        <p:spPr>
          <a:xfrm>
            <a:off x="2266533" y="3360716"/>
            <a:ext cx="36492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82" name="Google Shape;282;p32"/>
          <p:cNvSpPr txBox="1">
            <a:spLocks noGrp="1"/>
          </p:cNvSpPr>
          <p:nvPr>
            <p:ph type="subTitle" idx="1"/>
          </p:nvPr>
        </p:nvSpPr>
        <p:spPr>
          <a:xfrm>
            <a:off x="2266633" y="4087131"/>
            <a:ext cx="3649200" cy="13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3" name="Google Shape;283;p32"/>
          <p:cNvSpPr txBox="1">
            <a:spLocks noGrp="1"/>
          </p:cNvSpPr>
          <p:nvPr>
            <p:ph type="title" idx="2"/>
          </p:nvPr>
        </p:nvSpPr>
        <p:spPr>
          <a:xfrm>
            <a:off x="6276451" y="3360716"/>
            <a:ext cx="3648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84" name="Google Shape;284;p32"/>
          <p:cNvSpPr txBox="1">
            <a:spLocks noGrp="1"/>
          </p:cNvSpPr>
          <p:nvPr>
            <p:ph type="subTitle" idx="3"/>
          </p:nvPr>
        </p:nvSpPr>
        <p:spPr>
          <a:xfrm>
            <a:off x="6276668" y="4087131"/>
            <a:ext cx="3648800" cy="13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85" name="Google Shape;285;p32"/>
          <p:cNvSpPr txBox="1">
            <a:spLocks noGrp="1"/>
          </p:cNvSpPr>
          <p:nvPr>
            <p:ph type="title" idx="4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580211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3"/>
          <p:cNvSpPr txBox="1">
            <a:spLocks noGrp="1"/>
          </p:cNvSpPr>
          <p:nvPr>
            <p:ph type="title"/>
          </p:nvPr>
        </p:nvSpPr>
        <p:spPr>
          <a:xfrm flipH="1">
            <a:off x="960000" y="585216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33"/>
          <p:cNvSpPr txBox="1">
            <a:spLocks noGrp="1"/>
          </p:cNvSpPr>
          <p:nvPr>
            <p:ph type="title" idx="2"/>
          </p:nvPr>
        </p:nvSpPr>
        <p:spPr>
          <a:xfrm>
            <a:off x="6096016" y="4249001"/>
            <a:ext cx="31004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subTitle" idx="1"/>
          </p:nvPr>
        </p:nvSpPr>
        <p:spPr>
          <a:xfrm>
            <a:off x="6096049" y="4926435"/>
            <a:ext cx="31004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0" name="Google Shape;290;p33"/>
          <p:cNvSpPr txBox="1">
            <a:spLocks noGrp="1"/>
          </p:cNvSpPr>
          <p:nvPr>
            <p:ph type="title" idx="3"/>
          </p:nvPr>
        </p:nvSpPr>
        <p:spPr>
          <a:xfrm>
            <a:off x="6096000" y="2330468"/>
            <a:ext cx="31004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291" name="Google Shape;291;p33"/>
          <p:cNvSpPr txBox="1">
            <a:spLocks noGrp="1"/>
          </p:cNvSpPr>
          <p:nvPr>
            <p:ph type="subTitle" idx="4"/>
          </p:nvPr>
        </p:nvSpPr>
        <p:spPr>
          <a:xfrm>
            <a:off x="6096033" y="3007901"/>
            <a:ext cx="31004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92" name="Google Shape;292;p33"/>
          <p:cNvSpPr/>
          <p:nvPr/>
        </p:nvSpPr>
        <p:spPr>
          <a:xfrm rot="-813319" flipH="1">
            <a:off x="9374323" y="-19009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25858621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Title and two columns 3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4"/>
          <p:cNvSpPr/>
          <p:nvPr/>
        </p:nvSpPr>
        <p:spPr>
          <a:xfrm rot="-9940055">
            <a:off x="8418471" y="-2994068"/>
            <a:ext cx="6363664" cy="565512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5" name="Google Shape;295;p34"/>
          <p:cNvSpPr/>
          <p:nvPr/>
        </p:nvSpPr>
        <p:spPr>
          <a:xfrm rot="10800000" flipH="1">
            <a:off x="-6016174" y="1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" name="Google Shape;296;p34"/>
          <p:cNvSpPr/>
          <p:nvPr/>
        </p:nvSpPr>
        <p:spPr>
          <a:xfrm rot="405705">
            <a:off x="9041589" y="716573"/>
            <a:ext cx="9746632" cy="9132891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" name="Google Shape;297;p34"/>
          <p:cNvSpPr/>
          <p:nvPr/>
        </p:nvSpPr>
        <p:spPr>
          <a:xfrm rot="10221505">
            <a:off x="2883555" y="5429674"/>
            <a:ext cx="10434744" cy="3837124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" name="Google Shape;298;p34"/>
          <p:cNvSpPr/>
          <p:nvPr/>
        </p:nvSpPr>
        <p:spPr>
          <a:xfrm rot="1275851">
            <a:off x="-9484496" y="2420947"/>
            <a:ext cx="12628759" cy="8065396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9" name="Google Shape;299;p34"/>
          <p:cNvSpPr/>
          <p:nvPr/>
        </p:nvSpPr>
        <p:spPr>
          <a:xfrm rot="-1244159" flipH="1">
            <a:off x="-9386464" y="-105730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0" name="Google Shape;300;p34"/>
          <p:cNvSpPr txBox="1">
            <a:spLocks noGrp="1"/>
          </p:cNvSpPr>
          <p:nvPr>
            <p:ph type="title"/>
          </p:nvPr>
        </p:nvSpPr>
        <p:spPr>
          <a:xfrm>
            <a:off x="2686367" y="2280700"/>
            <a:ext cx="6818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ubTitle" idx="1"/>
          </p:nvPr>
        </p:nvSpPr>
        <p:spPr>
          <a:xfrm>
            <a:off x="2686567" y="3007131"/>
            <a:ext cx="6818800" cy="9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title" idx="2"/>
          </p:nvPr>
        </p:nvSpPr>
        <p:spPr>
          <a:xfrm>
            <a:off x="2686373" y="4345133"/>
            <a:ext cx="68184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03" name="Google Shape;303;p34"/>
          <p:cNvSpPr txBox="1">
            <a:spLocks noGrp="1"/>
          </p:cNvSpPr>
          <p:nvPr>
            <p:ph type="subTitle" idx="3"/>
          </p:nvPr>
        </p:nvSpPr>
        <p:spPr>
          <a:xfrm>
            <a:off x="2686767" y="5071563"/>
            <a:ext cx="6818400" cy="9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04" name="Google Shape;304;p34"/>
          <p:cNvSpPr txBox="1">
            <a:spLocks noGrp="1"/>
          </p:cNvSpPr>
          <p:nvPr>
            <p:ph type="title" idx="4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449088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5"/>
          <p:cNvSpPr/>
          <p:nvPr/>
        </p:nvSpPr>
        <p:spPr>
          <a:xfrm rot="-10285629">
            <a:off x="8076699" y="-2832497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7" name="Google Shape;307;p35"/>
          <p:cNvSpPr/>
          <p:nvPr/>
        </p:nvSpPr>
        <p:spPr>
          <a:xfrm flipH="1">
            <a:off x="10589338" y="133998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8" name="Google Shape;308;p35"/>
          <p:cNvSpPr/>
          <p:nvPr/>
        </p:nvSpPr>
        <p:spPr>
          <a:xfrm rot="2839443">
            <a:off x="-411223" y="3256046"/>
            <a:ext cx="8536188" cy="7585575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9" name="Google Shape;309;p35"/>
          <p:cNvSpPr/>
          <p:nvPr/>
        </p:nvSpPr>
        <p:spPr>
          <a:xfrm rot="9405665">
            <a:off x="-6507653" y="1708242"/>
            <a:ext cx="9746869" cy="913311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0" name="Google Shape;310;p35"/>
          <p:cNvSpPr/>
          <p:nvPr/>
        </p:nvSpPr>
        <p:spPr>
          <a:xfrm rot="-1478505">
            <a:off x="-3112801" y="-1333381"/>
            <a:ext cx="10434848" cy="383716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1" name="Google Shape;311;p35"/>
          <p:cNvSpPr/>
          <p:nvPr/>
        </p:nvSpPr>
        <p:spPr>
          <a:xfrm rot="9555841" flipH="1">
            <a:off x="10402270" y="24113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2" name="Google Shape;312;p35"/>
          <p:cNvSpPr txBox="1">
            <a:spLocks noGrp="1"/>
          </p:cNvSpPr>
          <p:nvPr>
            <p:ph type="title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3" name="Google Shape;313;p35"/>
          <p:cNvSpPr txBox="1">
            <a:spLocks noGrp="1"/>
          </p:cNvSpPr>
          <p:nvPr>
            <p:ph type="title" idx="2"/>
          </p:nvPr>
        </p:nvSpPr>
        <p:spPr>
          <a:xfrm>
            <a:off x="1552033" y="21567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14" name="Google Shape;314;p35"/>
          <p:cNvSpPr txBox="1">
            <a:spLocks noGrp="1"/>
          </p:cNvSpPr>
          <p:nvPr>
            <p:ph type="subTitle" idx="1"/>
          </p:nvPr>
        </p:nvSpPr>
        <p:spPr>
          <a:xfrm>
            <a:off x="1552100" y="28692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5" name="Google Shape;315;p35"/>
          <p:cNvSpPr txBox="1">
            <a:spLocks noGrp="1"/>
          </p:cNvSpPr>
          <p:nvPr>
            <p:ph type="title" idx="3"/>
          </p:nvPr>
        </p:nvSpPr>
        <p:spPr>
          <a:xfrm>
            <a:off x="4732084" y="21567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16" name="Google Shape;316;p35"/>
          <p:cNvSpPr txBox="1">
            <a:spLocks noGrp="1"/>
          </p:cNvSpPr>
          <p:nvPr>
            <p:ph type="subTitle" idx="4"/>
          </p:nvPr>
        </p:nvSpPr>
        <p:spPr>
          <a:xfrm>
            <a:off x="4732200" y="28692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17" name="Google Shape;317;p35"/>
          <p:cNvSpPr txBox="1">
            <a:spLocks noGrp="1"/>
          </p:cNvSpPr>
          <p:nvPr>
            <p:ph type="title" idx="5"/>
          </p:nvPr>
        </p:nvSpPr>
        <p:spPr>
          <a:xfrm>
            <a:off x="7912133" y="21567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18" name="Google Shape;318;p35"/>
          <p:cNvSpPr txBox="1">
            <a:spLocks noGrp="1"/>
          </p:cNvSpPr>
          <p:nvPr>
            <p:ph type="subTitle" idx="6"/>
          </p:nvPr>
        </p:nvSpPr>
        <p:spPr>
          <a:xfrm>
            <a:off x="7912300" y="28692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080113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6"/>
          <p:cNvSpPr/>
          <p:nvPr/>
        </p:nvSpPr>
        <p:spPr>
          <a:xfrm rot="10285629" flipH="1">
            <a:off x="-9417456" y="-315673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36"/>
          <p:cNvSpPr/>
          <p:nvPr/>
        </p:nvSpPr>
        <p:spPr>
          <a:xfrm>
            <a:off x="-5909506" y="2247918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36"/>
          <p:cNvSpPr/>
          <p:nvPr/>
        </p:nvSpPr>
        <p:spPr>
          <a:xfrm rot="-2839443" flipH="1">
            <a:off x="3400830" y="4336879"/>
            <a:ext cx="8536188" cy="7585575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36"/>
          <p:cNvSpPr/>
          <p:nvPr/>
        </p:nvSpPr>
        <p:spPr>
          <a:xfrm rot="-10305679" flipH="1">
            <a:off x="8610821" y="895502"/>
            <a:ext cx="9746773" cy="913302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36"/>
          <p:cNvSpPr/>
          <p:nvPr/>
        </p:nvSpPr>
        <p:spPr>
          <a:xfrm rot="1478505" flipH="1">
            <a:off x="5036016" y="-1434995"/>
            <a:ext cx="10434848" cy="383716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36"/>
          <p:cNvSpPr/>
          <p:nvPr/>
        </p:nvSpPr>
        <p:spPr>
          <a:xfrm rot="-9555841">
            <a:off x="-8674000" y="33257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36"/>
          <p:cNvSpPr txBox="1">
            <a:spLocks noGrp="1"/>
          </p:cNvSpPr>
          <p:nvPr>
            <p:ph type="title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27" name="Google Shape;327;p36"/>
          <p:cNvSpPr txBox="1">
            <a:spLocks noGrp="1"/>
          </p:cNvSpPr>
          <p:nvPr>
            <p:ph type="title" idx="2"/>
          </p:nvPr>
        </p:nvSpPr>
        <p:spPr>
          <a:xfrm>
            <a:off x="1552033" y="38839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28" name="Google Shape;328;p36"/>
          <p:cNvSpPr txBox="1">
            <a:spLocks noGrp="1"/>
          </p:cNvSpPr>
          <p:nvPr>
            <p:ph type="subTitle" idx="1"/>
          </p:nvPr>
        </p:nvSpPr>
        <p:spPr>
          <a:xfrm>
            <a:off x="1552100" y="45964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36"/>
          <p:cNvSpPr txBox="1">
            <a:spLocks noGrp="1"/>
          </p:cNvSpPr>
          <p:nvPr>
            <p:ph type="title" idx="3"/>
          </p:nvPr>
        </p:nvSpPr>
        <p:spPr>
          <a:xfrm>
            <a:off x="4732084" y="31727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30" name="Google Shape;330;p36"/>
          <p:cNvSpPr txBox="1">
            <a:spLocks noGrp="1"/>
          </p:cNvSpPr>
          <p:nvPr>
            <p:ph type="subTitle" idx="4"/>
          </p:nvPr>
        </p:nvSpPr>
        <p:spPr>
          <a:xfrm>
            <a:off x="4732200" y="38852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31" name="Google Shape;331;p36"/>
          <p:cNvSpPr txBox="1">
            <a:spLocks noGrp="1"/>
          </p:cNvSpPr>
          <p:nvPr>
            <p:ph type="title" idx="5"/>
          </p:nvPr>
        </p:nvSpPr>
        <p:spPr>
          <a:xfrm>
            <a:off x="7912133" y="3883967"/>
            <a:ext cx="2727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32" name="Google Shape;332;p36"/>
          <p:cNvSpPr txBox="1">
            <a:spLocks noGrp="1"/>
          </p:cNvSpPr>
          <p:nvPr>
            <p:ph type="subTitle" idx="6"/>
          </p:nvPr>
        </p:nvSpPr>
        <p:spPr>
          <a:xfrm>
            <a:off x="7912300" y="4596479"/>
            <a:ext cx="2727600" cy="1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965566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7"/>
          <p:cNvSpPr txBox="1">
            <a:spLocks noGrp="1"/>
          </p:cNvSpPr>
          <p:nvPr>
            <p:ph type="title"/>
          </p:nvPr>
        </p:nvSpPr>
        <p:spPr>
          <a:xfrm>
            <a:off x="2769367" y="2024501"/>
            <a:ext cx="24200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35" name="Google Shape;335;p37"/>
          <p:cNvSpPr txBox="1">
            <a:spLocks noGrp="1"/>
          </p:cNvSpPr>
          <p:nvPr>
            <p:ph type="subTitle" idx="1"/>
          </p:nvPr>
        </p:nvSpPr>
        <p:spPr>
          <a:xfrm>
            <a:off x="2769567" y="2750935"/>
            <a:ext cx="7878800" cy="5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36" name="Google Shape;336;p37"/>
          <p:cNvSpPr txBox="1">
            <a:spLocks noGrp="1"/>
          </p:cNvSpPr>
          <p:nvPr>
            <p:ph type="title" idx="2"/>
          </p:nvPr>
        </p:nvSpPr>
        <p:spPr>
          <a:xfrm>
            <a:off x="2769369" y="3436168"/>
            <a:ext cx="24200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37" name="Google Shape;337;p37"/>
          <p:cNvSpPr txBox="1">
            <a:spLocks noGrp="1"/>
          </p:cNvSpPr>
          <p:nvPr>
            <p:ph type="subTitle" idx="3"/>
          </p:nvPr>
        </p:nvSpPr>
        <p:spPr>
          <a:xfrm>
            <a:off x="2769800" y="4162601"/>
            <a:ext cx="7878400" cy="5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38" name="Google Shape;338;p37"/>
          <p:cNvSpPr txBox="1">
            <a:spLocks noGrp="1"/>
          </p:cNvSpPr>
          <p:nvPr>
            <p:ph type="title" idx="4"/>
          </p:nvPr>
        </p:nvSpPr>
        <p:spPr>
          <a:xfrm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37"/>
          <p:cNvSpPr/>
          <p:nvPr/>
        </p:nvSpPr>
        <p:spPr>
          <a:xfrm rot="10285629" flipH="1">
            <a:off x="-8708456" y="-2829064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0" name="Google Shape;340;p37"/>
          <p:cNvSpPr/>
          <p:nvPr/>
        </p:nvSpPr>
        <p:spPr>
          <a:xfrm>
            <a:off x="-6021906" y="1339984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1" name="Google Shape;341;p37"/>
          <p:cNvSpPr/>
          <p:nvPr/>
        </p:nvSpPr>
        <p:spPr>
          <a:xfrm rot="-2839443" flipH="1">
            <a:off x="1169963" y="4293679"/>
            <a:ext cx="8536188" cy="7585575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2" name="Google Shape;342;p37"/>
          <p:cNvSpPr/>
          <p:nvPr/>
        </p:nvSpPr>
        <p:spPr>
          <a:xfrm rot="-10305679" flipH="1">
            <a:off x="8548122" y="402635"/>
            <a:ext cx="9746773" cy="9133023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3" name="Google Shape;343;p37"/>
          <p:cNvSpPr/>
          <p:nvPr/>
        </p:nvSpPr>
        <p:spPr>
          <a:xfrm rot="3278516" flipH="1">
            <a:off x="6198849" y="-488134"/>
            <a:ext cx="10435028" cy="3837228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4" name="Google Shape;344;p37"/>
          <p:cNvSpPr/>
          <p:nvPr/>
        </p:nvSpPr>
        <p:spPr>
          <a:xfrm rot="-9555841">
            <a:off x="-8621933" y="3427342"/>
            <a:ext cx="10934589" cy="402092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5" name="Google Shape;345;p37"/>
          <p:cNvSpPr txBox="1">
            <a:spLocks noGrp="1"/>
          </p:cNvSpPr>
          <p:nvPr>
            <p:ph type="title" idx="5"/>
          </p:nvPr>
        </p:nvSpPr>
        <p:spPr>
          <a:xfrm>
            <a:off x="2769369" y="4847835"/>
            <a:ext cx="24200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46" name="Google Shape;346;p37"/>
          <p:cNvSpPr txBox="1">
            <a:spLocks noGrp="1"/>
          </p:cNvSpPr>
          <p:nvPr>
            <p:ph type="subTitle" idx="6"/>
          </p:nvPr>
        </p:nvSpPr>
        <p:spPr>
          <a:xfrm>
            <a:off x="2769800" y="5574268"/>
            <a:ext cx="7878400" cy="5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71743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8"/>
          <p:cNvSpPr/>
          <p:nvPr/>
        </p:nvSpPr>
        <p:spPr>
          <a:xfrm rot="4102360" flipH="1">
            <a:off x="-3350044" y="5374181"/>
            <a:ext cx="9962104" cy="636232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9" name="Google Shape;349;p38"/>
          <p:cNvSpPr/>
          <p:nvPr/>
        </p:nvSpPr>
        <p:spPr>
          <a:xfrm rot="813319">
            <a:off x="-5506135" y="-2316030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669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0" name="Google Shape;350;p38"/>
          <p:cNvSpPr/>
          <p:nvPr/>
        </p:nvSpPr>
        <p:spPr>
          <a:xfrm rot="3394465" flipH="1">
            <a:off x="7457779" y="28952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2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1" name="Google Shape;351;p38"/>
          <p:cNvSpPr/>
          <p:nvPr/>
        </p:nvSpPr>
        <p:spPr>
          <a:xfrm rot="-10285603">
            <a:off x="8448629" y="-3889711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2" name="Google Shape;352;p38"/>
          <p:cNvSpPr/>
          <p:nvPr/>
        </p:nvSpPr>
        <p:spPr>
          <a:xfrm rot="-2238616">
            <a:off x="-6180971" y="627126"/>
            <a:ext cx="10434771" cy="383713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3" name="Google Shape;353;p38"/>
          <p:cNvSpPr txBox="1">
            <a:spLocks noGrp="1"/>
          </p:cNvSpPr>
          <p:nvPr>
            <p:ph type="title"/>
          </p:nvPr>
        </p:nvSpPr>
        <p:spPr>
          <a:xfrm>
            <a:off x="7552001" y="2271500"/>
            <a:ext cx="2969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54" name="Google Shape;354;p38"/>
          <p:cNvSpPr txBox="1">
            <a:spLocks noGrp="1"/>
          </p:cNvSpPr>
          <p:nvPr>
            <p:ph type="subTitle" idx="1"/>
          </p:nvPr>
        </p:nvSpPr>
        <p:spPr>
          <a:xfrm>
            <a:off x="7552071" y="2847333"/>
            <a:ext cx="3344800" cy="8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55" name="Google Shape;355;p38"/>
          <p:cNvSpPr txBox="1">
            <a:spLocks noGrp="1"/>
          </p:cNvSpPr>
          <p:nvPr>
            <p:ph type="title" idx="2"/>
          </p:nvPr>
        </p:nvSpPr>
        <p:spPr>
          <a:xfrm>
            <a:off x="7552001" y="4264000"/>
            <a:ext cx="2969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56" name="Google Shape;356;p38"/>
          <p:cNvSpPr txBox="1">
            <a:spLocks noGrp="1"/>
          </p:cNvSpPr>
          <p:nvPr>
            <p:ph type="subTitle" idx="3"/>
          </p:nvPr>
        </p:nvSpPr>
        <p:spPr>
          <a:xfrm>
            <a:off x="7552033" y="4839833"/>
            <a:ext cx="3344800" cy="8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57" name="Google Shape;357;p38"/>
          <p:cNvSpPr txBox="1">
            <a:spLocks noGrp="1"/>
          </p:cNvSpPr>
          <p:nvPr>
            <p:ph type="title" idx="4"/>
          </p:nvPr>
        </p:nvSpPr>
        <p:spPr>
          <a:xfrm>
            <a:off x="1670301" y="2271500"/>
            <a:ext cx="2969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58" name="Google Shape;358;p38"/>
          <p:cNvSpPr txBox="1">
            <a:spLocks noGrp="1"/>
          </p:cNvSpPr>
          <p:nvPr>
            <p:ph type="subTitle" idx="5"/>
          </p:nvPr>
        </p:nvSpPr>
        <p:spPr>
          <a:xfrm>
            <a:off x="1295337" y="2847333"/>
            <a:ext cx="3344800" cy="8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p38"/>
          <p:cNvSpPr txBox="1">
            <a:spLocks noGrp="1"/>
          </p:cNvSpPr>
          <p:nvPr>
            <p:ph type="title" idx="6"/>
          </p:nvPr>
        </p:nvSpPr>
        <p:spPr>
          <a:xfrm>
            <a:off x="1670301" y="4264000"/>
            <a:ext cx="29696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60" name="Google Shape;360;p38"/>
          <p:cNvSpPr txBox="1">
            <a:spLocks noGrp="1"/>
          </p:cNvSpPr>
          <p:nvPr>
            <p:ph type="subTitle" idx="7"/>
          </p:nvPr>
        </p:nvSpPr>
        <p:spPr>
          <a:xfrm>
            <a:off x="1295300" y="4839833"/>
            <a:ext cx="3344800" cy="8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38"/>
          <p:cNvSpPr txBox="1">
            <a:spLocks noGrp="1"/>
          </p:cNvSpPr>
          <p:nvPr>
            <p:ph type="title" idx="8"/>
          </p:nvPr>
        </p:nvSpPr>
        <p:spPr>
          <a:xfrm flipH="1"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586435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Title and four columns 2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0"/>
          <p:cNvSpPr/>
          <p:nvPr/>
        </p:nvSpPr>
        <p:spPr>
          <a:xfrm rot="-4102360">
            <a:off x="5484563" y="6353914"/>
            <a:ext cx="9962104" cy="636232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2" name="Google Shape;372;p40"/>
          <p:cNvSpPr/>
          <p:nvPr/>
        </p:nvSpPr>
        <p:spPr>
          <a:xfrm rot="-813319" flipH="1">
            <a:off x="9390881" y="-21452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669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3" name="Google Shape;373;p40"/>
          <p:cNvSpPr/>
          <p:nvPr/>
        </p:nvSpPr>
        <p:spPr>
          <a:xfrm rot="-3394465">
            <a:off x="-5445713" y="44802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2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4" name="Google Shape;374;p40"/>
          <p:cNvSpPr/>
          <p:nvPr/>
        </p:nvSpPr>
        <p:spPr>
          <a:xfrm rot="10285603" flipH="1">
            <a:off x="-6508918" y="-2011211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5" name="Google Shape;375;p40"/>
          <p:cNvSpPr/>
          <p:nvPr/>
        </p:nvSpPr>
        <p:spPr>
          <a:xfrm rot="6738480" flipH="1">
            <a:off x="7312846" y="1965171"/>
            <a:ext cx="10435015" cy="383722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6" name="Google Shape;376;p40"/>
          <p:cNvSpPr txBox="1">
            <a:spLocks noGrp="1"/>
          </p:cNvSpPr>
          <p:nvPr>
            <p:ph type="title"/>
          </p:nvPr>
        </p:nvSpPr>
        <p:spPr>
          <a:xfrm>
            <a:off x="6177684" y="3590033"/>
            <a:ext cx="2384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77" name="Google Shape;377;p40"/>
          <p:cNvSpPr txBox="1">
            <a:spLocks noGrp="1"/>
          </p:cNvSpPr>
          <p:nvPr>
            <p:ph type="subTitle" idx="1"/>
          </p:nvPr>
        </p:nvSpPr>
        <p:spPr>
          <a:xfrm>
            <a:off x="6177729" y="4165867"/>
            <a:ext cx="2384800" cy="11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78" name="Google Shape;378;p40"/>
          <p:cNvSpPr txBox="1">
            <a:spLocks noGrp="1"/>
          </p:cNvSpPr>
          <p:nvPr>
            <p:ph type="title" idx="2"/>
          </p:nvPr>
        </p:nvSpPr>
        <p:spPr>
          <a:xfrm>
            <a:off x="8726151" y="3590033"/>
            <a:ext cx="2384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79" name="Google Shape;379;p40"/>
          <p:cNvSpPr txBox="1">
            <a:spLocks noGrp="1"/>
          </p:cNvSpPr>
          <p:nvPr>
            <p:ph type="subTitle" idx="3"/>
          </p:nvPr>
        </p:nvSpPr>
        <p:spPr>
          <a:xfrm>
            <a:off x="8726167" y="4165867"/>
            <a:ext cx="2384800" cy="11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0" name="Google Shape;380;p40"/>
          <p:cNvSpPr txBox="1">
            <a:spLocks noGrp="1"/>
          </p:cNvSpPr>
          <p:nvPr>
            <p:ph type="title" idx="4"/>
          </p:nvPr>
        </p:nvSpPr>
        <p:spPr>
          <a:xfrm>
            <a:off x="3629151" y="3590033"/>
            <a:ext cx="2384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1" name="Google Shape;381;p40"/>
          <p:cNvSpPr txBox="1">
            <a:spLocks noGrp="1"/>
          </p:cNvSpPr>
          <p:nvPr>
            <p:ph type="subTitle" idx="5"/>
          </p:nvPr>
        </p:nvSpPr>
        <p:spPr>
          <a:xfrm>
            <a:off x="3629359" y="4165867"/>
            <a:ext cx="2384800" cy="11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2" name="Google Shape;382;p40"/>
          <p:cNvSpPr txBox="1">
            <a:spLocks noGrp="1"/>
          </p:cNvSpPr>
          <p:nvPr>
            <p:ph type="title" idx="6"/>
          </p:nvPr>
        </p:nvSpPr>
        <p:spPr>
          <a:xfrm>
            <a:off x="1080817" y="3590033"/>
            <a:ext cx="2384800" cy="6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2667">
                <a:latin typeface="Kulim Park"/>
                <a:ea typeface="Kulim Park"/>
                <a:cs typeface="Kulim Park"/>
                <a:sym typeface="Kulim Park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9pPr>
          </a:lstStyle>
          <a:p>
            <a:endParaRPr/>
          </a:p>
        </p:txBody>
      </p:sp>
      <p:sp>
        <p:nvSpPr>
          <p:cNvPr id="383" name="Google Shape;383;p40"/>
          <p:cNvSpPr txBox="1">
            <a:spLocks noGrp="1"/>
          </p:cNvSpPr>
          <p:nvPr>
            <p:ph type="subTitle" idx="7"/>
          </p:nvPr>
        </p:nvSpPr>
        <p:spPr>
          <a:xfrm>
            <a:off x="1081000" y="4165867"/>
            <a:ext cx="2384800" cy="11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>
                <a:latin typeface="Manrope"/>
                <a:ea typeface="Manrope"/>
                <a:cs typeface="Manrope"/>
                <a:sym typeface="Manrope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84" name="Google Shape;384;p40"/>
          <p:cNvSpPr txBox="1">
            <a:spLocks noGrp="1"/>
          </p:cNvSpPr>
          <p:nvPr>
            <p:ph type="title" idx="8"/>
          </p:nvPr>
        </p:nvSpPr>
        <p:spPr>
          <a:xfrm flipH="1">
            <a:off x="959900" y="583600"/>
            <a:ext cx="10272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363221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9"/>
          <p:cNvSpPr/>
          <p:nvPr/>
        </p:nvSpPr>
        <p:spPr>
          <a:xfrm rot="-10285629">
            <a:off x="5521165" y="-2686831"/>
            <a:ext cx="12628784" cy="806541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8" name="Google Shape;518;p49"/>
          <p:cNvSpPr/>
          <p:nvPr/>
        </p:nvSpPr>
        <p:spPr>
          <a:xfrm flipH="1">
            <a:off x="9091505" y="3448885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9" name="Google Shape;519;p49"/>
          <p:cNvSpPr/>
          <p:nvPr/>
        </p:nvSpPr>
        <p:spPr>
          <a:xfrm rot="9748587" flipH="1">
            <a:off x="7468703" y="2695020"/>
            <a:ext cx="10934592" cy="402093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0" name="Google Shape;520;p49"/>
          <p:cNvSpPr/>
          <p:nvPr/>
        </p:nvSpPr>
        <p:spPr>
          <a:xfrm rot="4102346" flipH="1">
            <a:off x="-3027956" y="5074463"/>
            <a:ext cx="12555117" cy="801836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1" name="Google Shape;521;p49"/>
          <p:cNvSpPr/>
          <p:nvPr/>
        </p:nvSpPr>
        <p:spPr>
          <a:xfrm rot="813319">
            <a:off x="-4774235" y="-1900963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2" name="Google Shape;522;p49"/>
          <p:cNvSpPr/>
          <p:nvPr/>
        </p:nvSpPr>
        <p:spPr>
          <a:xfrm>
            <a:off x="4087103" y="-5601329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142579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4AA38E8C-A334-4183-8ABC-112B8517F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400" y="2044700"/>
            <a:ext cx="4275138" cy="3560763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1pPr>
            <a:lvl2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2pPr>
            <a:lvl3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3pPr>
            <a:lvl4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4pPr>
            <a:lvl5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624A4-5116-4AAF-8C31-C25D1DB16FEC}"/>
              </a:ext>
            </a:extLst>
          </p:cNvPr>
          <p:cNvSpPr/>
          <p:nvPr userDrawn="1"/>
        </p:nvSpPr>
        <p:spPr>
          <a:xfrm>
            <a:off x="9354457" y="5363987"/>
            <a:ext cx="457200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07EC8A-6024-4DEA-9C4D-AE4228E17854}"/>
              </a:ext>
            </a:extLst>
          </p:cNvPr>
          <p:cNvSpPr/>
          <p:nvPr userDrawn="1"/>
        </p:nvSpPr>
        <p:spPr>
          <a:xfrm>
            <a:off x="6692791" y="1699889"/>
            <a:ext cx="319749" cy="3197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C8FAEF-DF78-48CC-AEEF-F9B802055C05}"/>
              </a:ext>
            </a:extLst>
          </p:cNvPr>
          <p:cNvSpPr/>
          <p:nvPr userDrawn="1"/>
        </p:nvSpPr>
        <p:spPr>
          <a:xfrm>
            <a:off x="9354457" y="5897738"/>
            <a:ext cx="179977" cy="1799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66F72D6-AEEE-4CF3-8136-F6782F1E48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90227" y="786181"/>
            <a:ext cx="4441372" cy="5393036"/>
          </a:xfrm>
          <a:custGeom>
            <a:avLst/>
            <a:gdLst>
              <a:gd name="connsiteX0" fmla="*/ 0 w 4441372"/>
              <a:gd name="connsiteY0" fmla="*/ 3188969 h 5393036"/>
              <a:gd name="connsiteX1" fmla="*/ 2173516 w 4441372"/>
              <a:gd name="connsiteY1" fmla="*/ 3188969 h 5393036"/>
              <a:gd name="connsiteX2" fmla="*/ 2173516 w 4441372"/>
              <a:gd name="connsiteY2" fmla="*/ 5393036 h 5393036"/>
              <a:gd name="connsiteX3" fmla="*/ 0 w 4441372"/>
              <a:gd name="connsiteY3" fmla="*/ 5393036 h 5393036"/>
              <a:gd name="connsiteX4" fmla="*/ 2267856 w 4441372"/>
              <a:gd name="connsiteY4" fmla="*/ 2293018 h 5393036"/>
              <a:gd name="connsiteX5" fmla="*/ 4441372 w 4441372"/>
              <a:gd name="connsiteY5" fmla="*/ 2293018 h 5393036"/>
              <a:gd name="connsiteX6" fmla="*/ 4441372 w 4441372"/>
              <a:gd name="connsiteY6" fmla="*/ 4497085 h 5393036"/>
              <a:gd name="connsiteX7" fmla="*/ 2267856 w 4441372"/>
              <a:gd name="connsiteY7" fmla="*/ 4497085 h 5393036"/>
              <a:gd name="connsiteX8" fmla="*/ 0 w 4441372"/>
              <a:gd name="connsiteY8" fmla="*/ 906837 h 5393036"/>
              <a:gd name="connsiteX9" fmla="*/ 2173516 w 4441372"/>
              <a:gd name="connsiteY9" fmla="*/ 906837 h 5393036"/>
              <a:gd name="connsiteX10" fmla="*/ 2173516 w 4441372"/>
              <a:gd name="connsiteY10" fmla="*/ 3110904 h 5393036"/>
              <a:gd name="connsiteX11" fmla="*/ 0 w 4441372"/>
              <a:gd name="connsiteY11" fmla="*/ 3110904 h 5393036"/>
              <a:gd name="connsiteX12" fmla="*/ 2267856 w 4441372"/>
              <a:gd name="connsiteY12" fmla="*/ 0 h 5393036"/>
              <a:gd name="connsiteX13" fmla="*/ 4441372 w 4441372"/>
              <a:gd name="connsiteY13" fmla="*/ 0 h 5393036"/>
              <a:gd name="connsiteX14" fmla="*/ 4441372 w 4441372"/>
              <a:gd name="connsiteY14" fmla="*/ 2204067 h 5393036"/>
              <a:gd name="connsiteX15" fmla="*/ 2267856 w 4441372"/>
              <a:gd name="connsiteY15" fmla="*/ 2204067 h 539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41372" h="5393036">
                <a:moveTo>
                  <a:pt x="0" y="3188969"/>
                </a:moveTo>
                <a:lnTo>
                  <a:pt x="2173516" y="3188969"/>
                </a:lnTo>
                <a:lnTo>
                  <a:pt x="2173516" y="5393036"/>
                </a:lnTo>
                <a:lnTo>
                  <a:pt x="0" y="5393036"/>
                </a:lnTo>
                <a:close/>
                <a:moveTo>
                  <a:pt x="2267856" y="2293018"/>
                </a:moveTo>
                <a:lnTo>
                  <a:pt x="4441372" y="2293018"/>
                </a:lnTo>
                <a:lnTo>
                  <a:pt x="4441372" y="4497085"/>
                </a:lnTo>
                <a:lnTo>
                  <a:pt x="2267856" y="4497085"/>
                </a:lnTo>
                <a:close/>
                <a:moveTo>
                  <a:pt x="0" y="906837"/>
                </a:moveTo>
                <a:lnTo>
                  <a:pt x="2173516" y="906837"/>
                </a:lnTo>
                <a:lnTo>
                  <a:pt x="2173516" y="3110904"/>
                </a:lnTo>
                <a:lnTo>
                  <a:pt x="0" y="3110904"/>
                </a:lnTo>
                <a:close/>
                <a:moveTo>
                  <a:pt x="2267856" y="0"/>
                </a:moveTo>
                <a:lnTo>
                  <a:pt x="4441372" y="0"/>
                </a:lnTo>
                <a:lnTo>
                  <a:pt x="4441372" y="2204067"/>
                </a:lnTo>
                <a:lnTo>
                  <a:pt x="2267856" y="22040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DADC7-BE21-4434-A6E4-BAF80900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586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16">
          <p15:clr>
            <a:srgbClr val="FBAE4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0"/>
          <p:cNvSpPr/>
          <p:nvPr/>
        </p:nvSpPr>
        <p:spPr>
          <a:xfrm rot="4102360" flipH="1">
            <a:off x="-3350044" y="5374181"/>
            <a:ext cx="9962104" cy="636232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5" name="Google Shape;525;p50"/>
          <p:cNvSpPr/>
          <p:nvPr/>
        </p:nvSpPr>
        <p:spPr>
          <a:xfrm rot="813319">
            <a:off x="-5506135" y="-2316030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669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6" name="Google Shape;526;p50"/>
          <p:cNvSpPr/>
          <p:nvPr/>
        </p:nvSpPr>
        <p:spPr>
          <a:xfrm rot="3394465" flipH="1">
            <a:off x="7457779" y="2895225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2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7" name="Google Shape;527;p50"/>
          <p:cNvSpPr/>
          <p:nvPr/>
        </p:nvSpPr>
        <p:spPr>
          <a:xfrm rot="-10285603">
            <a:off x="8448629" y="-3889711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3">
              <a:alpha val="2549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8" name="Google Shape;528;p50"/>
          <p:cNvSpPr/>
          <p:nvPr/>
        </p:nvSpPr>
        <p:spPr>
          <a:xfrm rot="-2238616">
            <a:off x="-6180971" y="627126"/>
            <a:ext cx="10434771" cy="383713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35313499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1"/>
          <p:cNvSpPr/>
          <p:nvPr/>
        </p:nvSpPr>
        <p:spPr>
          <a:xfrm rot="813319">
            <a:off x="-1495054" y="-4565697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1" name="Google Shape;531;p51"/>
          <p:cNvSpPr/>
          <p:nvPr/>
        </p:nvSpPr>
        <p:spPr>
          <a:xfrm rot="-649785" flipH="1">
            <a:off x="9294753" y="-984566"/>
            <a:ext cx="6078529" cy="182114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2" name="Google Shape;532;p51"/>
          <p:cNvSpPr/>
          <p:nvPr/>
        </p:nvSpPr>
        <p:spPr>
          <a:xfrm>
            <a:off x="2161298" y="2984134"/>
            <a:ext cx="9962231" cy="6362409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3" name="Google Shape;533;p51"/>
          <p:cNvSpPr/>
          <p:nvPr/>
        </p:nvSpPr>
        <p:spPr>
          <a:xfrm rot="8823147">
            <a:off x="-2774787" y="3745031"/>
            <a:ext cx="7987189" cy="7484240"/>
          </a:xfrm>
          <a:custGeom>
            <a:avLst/>
            <a:gdLst/>
            <a:ahLst/>
            <a:cxnLst/>
            <a:rect l="l" t="t" r="r" b="b"/>
            <a:pathLst>
              <a:path w="93299" h="87424" extrusionOk="0">
                <a:moveTo>
                  <a:pt x="34162" y="1"/>
                </a:moveTo>
                <a:cubicBezTo>
                  <a:pt x="24245" y="1"/>
                  <a:pt x="25039" y="12520"/>
                  <a:pt x="13717" y="17147"/>
                </a:cubicBezTo>
                <a:cubicBezTo>
                  <a:pt x="1" y="22753"/>
                  <a:pt x="25599" y="33483"/>
                  <a:pt x="18923" y="50349"/>
                </a:cubicBezTo>
                <a:cubicBezTo>
                  <a:pt x="13077" y="65115"/>
                  <a:pt x="23069" y="87424"/>
                  <a:pt x="32143" y="87424"/>
                </a:cubicBezTo>
                <a:cubicBezTo>
                  <a:pt x="33432" y="87424"/>
                  <a:pt x="34703" y="86974"/>
                  <a:pt x="35906" y="85988"/>
                </a:cubicBezTo>
                <a:cubicBezTo>
                  <a:pt x="38841" y="83585"/>
                  <a:pt x="41192" y="82952"/>
                  <a:pt x="43240" y="82952"/>
                </a:cubicBezTo>
                <a:cubicBezTo>
                  <a:pt x="45526" y="82952"/>
                  <a:pt x="47435" y="83741"/>
                  <a:pt x="49356" y="83741"/>
                </a:cubicBezTo>
                <a:cubicBezTo>
                  <a:pt x="51391" y="83741"/>
                  <a:pt x="53441" y="82856"/>
                  <a:pt x="55968" y="79208"/>
                </a:cubicBezTo>
                <a:cubicBezTo>
                  <a:pt x="79663" y="45004"/>
                  <a:pt x="87416" y="44135"/>
                  <a:pt x="87416" y="44135"/>
                </a:cubicBezTo>
                <a:cubicBezTo>
                  <a:pt x="93298" y="21497"/>
                  <a:pt x="60858" y="9397"/>
                  <a:pt x="42111" y="1875"/>
                </a:cubicBezTo>
                <a:cubicBezTo>
                  <a:pt x="38838" y="561"/>
                  <a:pt x="36260" y="1"/>
                  <a:pt x="34162" y="1"/>
                </a:cubicBezTo>
                <a:close/>
              </a:path>
            </a:pathLst>
          </a:custGeom>
          <a:solidFill>
            <a:schemeClr val="accent3">
              <a:alpha val="3352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4" name="Google Shape;534;p51"/>
          <p:cNvSpPr/>
          <p:nvPr/>
        </p:nvSpPr>
        <p:spPr>
          <a:xfrm rot="-8100000">
            <a:off x="9734230" y="658901"/>
            <a:ext cx="6581116" cy="5026512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5" name="Google Shape;535;p51"/>
          <p:cNvSpPr/>
          <p:nvPr/>
        </p:nvSpPr>
        <p:spPr>
          <a:xfrm rot="649785">
            <a:off x="1615653" y="5868167"/>
            <a:ext cx="6078529" cy="1821148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rgbClr val="AC9078">
              <a:alpha val="12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6" name="Google Shape;536;p51"/>
          <p:cNvSpPr/>
          <p:nvPr/>
        </p:nvSpPr>
        <p:spPr>
          <a:xfrm rot="2128845">
            <a:off x="4789285" y="-2356972"/>
            <a:ext cx="10434923" cy="3837189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7" name="Google Shape;537;p51"/>
          <p:cNvSpPr/>
          <p:nvPr/>
        </p:nvSpPr>
        <p:spPr>
          <a:xfrm rot="-9555807">
            <a:off x="-7696828" y="3063059"/>
            <a:ext cx="10434795" cy="3837143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578136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52"/>
          <p:cNvSpPr/>
          <p:nvPr/>
        </p:nvSpPr>
        <p:spPr>
          <a:xfrm rot="-7405535" flipH="1">
            <a:off x="-4312893" y="-5269990"/>
            <a:ext cx="11604457" cy="7410964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0" name="Google Shape;540;p52"/>
          <p:cNvSpPr/>
          <p:nvPr/>
        </p:nvSpPr>
        <p:spPr>
          <a:xfrm rot="10800000">
            <a:off x="-5849016" y="1181406"/>
            <a:ext cx="9420656" cy="7195189"/>
          </a:xfrm>
          <a:custGeom>
            <a:avLst/>
            <a:gdLst/>
            <a:ahLst/>
            <a:cxnLst/>
            <a:rect l="l" t="t" r="r" b="b"/>
            <a:pathLst>
              <a:path w="38799" h="29633" extrusionOk="0">
                <a:moveTo>
                  <a:pt x="24862" y="1"/>
                </a:moveTo>
                <a:cubicBezTo>
                  <a:pt x="17606" y="1"/>
                  <a:pt x="2522" y="6530"/>
                  <a:pt x="2408" y="6818"/>
                </a:cubicBezTo>
                <a:cubicBezTo>
                  <a:pt x="0" y="12908"/>
                  <a:pt x="709" y="23105"/>
                  <a:pt x="5362" y="28314"/>
                </a:cubicBezTo>
                <a:cubicBezTo>
                  <a:pt x="6190" y="29241"/>
                  <a:pt x="7638" y="29632"/>
                  <a:pt x="9471" y="29632"/>
                </a:cubicBezTo>
                <a:cubicBezTo>
                  <a:pt x="17936" y="29632"/>
                  <a:pt x="34625" y="21288"/>
                  <a:pt x="36508" y="18846"/>
                </a:cubicBezTo>
                <a:cubicBezTo>
                  <a:pt x="38798" y="15872"/>
                  <a:pt x="32779" y="1993"/>
                  <a:pt x="26923" y="249"/>
                </a:cubicBezTo>
                <a:cubicBezTo>
                  <a:pt x="26348" y="78"/>
                  <a:pt x="25651" y="1"/>
                  <a:pt x="24862" y="1"/>
                </a:cubicBezTo>
                <a:close/>
              </a:path>
            </a:pathLst>
          </a:custGeom>
          <a:solidFill>
            <a:schemeClr val="accent3">
              <a:alpha val="2588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1" name="Google Shape;541;p52"/>
          <p:cNvSpPr/>
          <p:nvPr/>
        </p:nvSpPr>
        <p:spPr>
          <a:xfrm rot="-6847906">
            <a:off x="-5678941" y="2924263"/>
            <a:ext cx="10434836" cy="383715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2" name="Google Shape;542;p52"/>
          <p:cNvSpPr/>
          <p:nvPr/>
        </p:nvSpPr>
        <p:spPr>
          <a:xfrm rot="10150240" flipH="1">
            <a:off x="-4671825" y="5682445"/>
            <a:ext cx="6632645" cy="1987163"/>
          </a:xfrm>
          <a:custGeom>
            <a:avLst/>
            <a:gdLst/>
            <a:ahLst/>
            <a:cxnLst/>
            <a:rect l="l" t="t" r="r" b="b"/>
            <a:pathLst>
              <a:path w="49165" h="14730" extrusionOk="0">
                <a:moveTo>
                  <a:pt x="10042" y="1"/>
                </a:moveTo>
                <a:cubicBezTo>
                  <a:pt x="7738" y="1"/>
                  <a:pt x="5495" y="326"/>
                  <a:pt x="4009" y="1712"/>
                </a:cubicBezTo>
                <a:cubicBezTo>
                  <a:pt x="1833" y="3743"/>
                  <a:pt x="1312" y="7198"/>
                  <a:pt x="759" y="9976"/>
                </a:cubicBezTo>
                <a:cubicBezTo>
                  <a:pt x="1" y="13802"/>
                  <a:pt x="5815" y="14642"/>
                  <a:pt x="11014" y="14723"/>
                </a:cubicBezTo>
                <a:cubicBezTo>
                  <a:pt x="11312" y="14728"/>
                  <a:pt x="11609" y="14730"/>
                  <a:pt x="11901" y="14730"/>
                </a:cubicBezTo>
                <a:cubicBezTo>
                  <a:pt x="14717" y="14730"/>
                  <a:pt x="17219" y="14537"/>
                  <a:pt x="18198" y="14531"/>
                </a:cubicBezTo>
                <a:cubicBezTo>
                  <a:pt x="20643" y="14515"/>
                  <a:pt x="23088" y="14508"/>
                  <a:pt x="25533" y="14508"/>
                </a:cubicBezTo>
                <a:cubicBezTo>
                  <a:pt x="31860" y="14508"/>
                  <a:pt x="38186" y="14553"/>
                  <a:pt x="44512" y="14593"/>
                </a:cubicBezTo>
                <a:cubicBezTo>
                  <a:pt x="44551" y="14593"/>
                  <a:pt x="44589" y="14594"/>
                  <a:pt x="44628" y="14594"/>
                </a:cubicBezTo>
                <a:cubicBezTo>
                  <a:pt x="45065" y="14594"/>
                  <a:pt x="45520" y="14568"/>
                  <a:pt x="45879" y="14323"/>
                </a:cubicBezTo>
                <a:cubicBezTo>
                  <a:pt x="46214" y="14095"/>
                  <a:pt x="46403" y="13708"/>
                  <a:pt x="46569" y="13337"/>
                </a:cubicBezTo>
                <a:cubicBezTo>
                  <a:pt x="47681" y="10865"/>
                  <a:pt x="49165" y="7692"/>
                  <a:pt x="48504" y="4911"/>
                </a:cubicBezTo>
                <a:cubicBezTo>
                  <a:pt x="47559" y="915"/>
                  <a:pt x="42091" y="691"/>
                  <a:pt x="37832" y="691"/>
                </a:cubicBezTo>
                <a:cubicBezTo>
                  <a:pt x="37295" y="691"/>
                  <a:pt x="36777" y="694"/>
                  <a:pt x="36289" y="694"/>
                </a:cubicBezTo>
                <a:cubicBezTo>
                  <a:pt x="35639" y="694"/>
                  <a:pt x="35044" y="688"/>
                  <a:pt x="34531" y="658"/>
                </a:cubicBezTo>
                <a:cubicBezTo>
                  <a:pt x="29340" y="361"/>
                  <a:pt x="24149" y="242"/>
                  <a:pt x="18952" y="242"/>
                </a:cubicBezTo>
                <a:cubicBezTo>
                  <a:pt x="17950" y="242"/>
                  <a:pt x="16949" y="246"/>
                  <a:pt x="15946" y="255"/>
                </a:cubicBezTo>
                <a:cubicBezTo>
                  <a:pt x="15904" y="255"/>
                  <a:pt x="15862" y="255"/>
                  <a:pt x="15819" y="255"/>
                </a:cubicBezTo>
                <a:cubicBezTo>
                  <a:pt x="14168" y="255"/>
                  <a:pt x="12081" y="1"/>
                  <a:pt x="10042" y="1"/>
                </a:cubicBezTo>
                <a:close/>
              </a:path>
            </a:pathLst>
          </a:custGeom>
          <a:solidFill>
            <a:schemeClr val="accent3">
              <a:alpha val="3464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3" name="Google Shape;543;p52"/>
          <p:cNvSpPr/>
          <p:nvPr/>
        </p:nvSpPr>
        <p:spPr>
          <a:xfrm rot="-9986681">
            <a:off x="6161868" y="3232160"/>
            <a:ext cx="8536145" cy="7585537"/>
          </a:xfrm>
          <a:custGeom>
            <a:avLst/>
            <a:gdLst/>
            <a:ahLst/>
            <a:cxnLst/>
            <a:rect l="l" t="t" r="r" b="b"/>
            <a:pathLst>
              <a:path w="31788" h="28248" extrusionOk="0">
                <a:moveTo>
                  <a:pt x="16729" y="0"/>
                </a:moveTo>
                <a:cubicBezTo>
                  <a:pt x="16601" y="0"/>
                  <a:pt x="16474" y="1"/>
                  <a:pt x="16346" y="2"/>
                </a:cubicBezTo>
                <a:cubicBezTo>
                  <a:pt x="16060" y="2"/>
                  <a:pt x="15764" y="5"/>
                  <a:pt x="15461" y="9"/>
                </a:cubicBezTo>
                <a:cubicBezTo>
                  <a:pt x="11690" y="44"/>
                  <a:pt x="7009" y="207"/>
                  <a:pt x="4237" y="2881"/>
                </a:cubicBezTo>
                <a:cubicBezTo>
                  <a:pt x="2392" y="4661"/>
                  <a:pt x="2135" y="8048"/>
                  <a:pt x="1618" y="10410"/>
                </a:cubicBezTo>
                <a:cubicBezTo>
                  <a:pt x="938" y="13517"/>
                  <a:pt x="381" y="16657"/>
                  <a:pt x="219" y="19839"/>
                </a:cubicBezTo>
                <a:cubicBezTo>
                  <a:pt x="1" y="24133"/>
                  <a:pt x="1988" y="26141"/>
                  <a:pt x="6130" y="26720"/>
                </a:cubicBezTo>
                <a:cubicBezTo>
                  <a:pt x="9755" y="27227"/>
                  <a:pt x="13382" y="27712"/>
                  <a:pt x="17036" y="27956"/>
                </a:cubicBezTo>
                <a:cubicBezTo>
                  <a:pt x="18561" y="28056"/>
                  <a:pt x="20165" y="28248"/>
                  <a:pt x="21749" y="28248"/>
                </a:cubicBezTo>
                <a:cubicBezTo>
                  <a:pt x="23047" y="28248"/>
                  <a:pt x="24332" y="28119"/>
                  <a:pt x="25547" y="27706"/>
                </a:cubicBezTo>
                <a:cubicBezTo>
                  <a:pt x="28287" y="26775"/>
                  <a:pt x="29435" y="24198"/>
                  <a:pt x="29933" y="21508"/>
                </a:cubicBezTo>
                <a:cubicBezTo>
                  <a:pt x="30554" y="18140"/>
                  <a:pt x="30847" y="14721"/>
                  <a:pt x="31348" y="11337"/>
                </a:cubicBezTo>
                <a:cubicBezTo>
                  <a:pt x="31787" y="8393"/>
                  <a:pt x="31569" y="5097"/>
                  <a:pt x="28963" y="3194"/>
                </a:cubicBezTo>
                <a:cubicBezTo>
                  <a:pt x="25477" y="645"/>
                  <a:pt x="20958" y="0"/>
                  <a:pt x="16729" y="0"/>
                </a:cubicBezTo>
                <a:close/>
              </a:path>
            </a:pathLst>
          </a:custGeom>
          <a:solidFill>
            <a:schemeClr val="dk2">
              <a:alpha val="67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4" name="Google Shape;544;p52"/>
          <p:cNvSpPr/>
          <p:nvPr/>
        </p:nvSpPr>
        <p:spPr>
          <a:xfrm rot="514397">
            <a:off x="7701202" y="-4647677"/>
            <a:ext cx="9962348" cy="6362485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accent1">
              <a:alpha val="4637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5" name="Google Shape;545;p52"/>
          <p:cNvSpPr/>
          <p:nvPr/>
        </p:nvSpPr>
        <p:spPr>
          <a:xfrm rot="3373645">
            <a:off x="8369669" y="1371040"/>
            <a:ext cx="10434728" cy="3837117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5762005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23ECD-883B-31C2-B563-5F29C4A18EB4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1308420" y="2054506"/>
            <a:ext cx="4453128" cy="4803495"/>
          </a:xfrm>
          <a:custGeom>
            <a:avLst/>
            <a:gdLst>
              <a:gd name="connsiteX0" fmla="*/ 2224077 w 4453128"/>
              <a:gd name="connsiteY0" fmla="*/ 0 h 4803494"/>
              <a:gd name="connsiteX1" fmla="*/ 4436672 w 4453128"/>
              <a:gd name="connsiteY1" fmla="*/ 1913041 h 4803494"/>
              <a:gd name="connsiteX2" fmla="*/ 4448133 w 4453128"/>
              <a:gd name="connsiteY2" fmla="*/ 2130515 h 4803494"/>
              <a:gd name="connsiteX3" fmla="*/ 4453128 w 4453128"/>
              <a:gd name="connsiteY3" fmla="*/ 2130515 h 4803494"/>
              <a:gd name="connsiteX4" fmla="*/ 4453128 w 4453128"/>
              <a:gd name="connsiteY4" fmla="*/ 4803494 h 4803494"/>
              <a:gd name="connsiteX5" fmla="*/ 0 w 4453128"/>
              <a:gd name="connsiteY5" fmla="*/ 4803494 h 4803494"/>
              <a:gd name="connsiteX6" fmla="*/ 0 w 4453128"/>
              <a:gd name="connsiteY6" fmla="*/ 2130515 h 4803494"/>
              <a:gd name="connsiteX7" fmla="*/ 22 w 4453128"/>
              <a:gd name="connsiteY7" fmla="*/ 2130515 h 4803494"/>
              <a:gd name="connsiteX8" fmla="*/ 11485 w 4453128"/>
              <a:gd name="connsiteY8" fmla="*/ 1913041 h 4803494"/>
              <a:gd name="connsiteX9" fmla="*/ 2224077 w 4453128"/>
              <a:gd name="connsiteY9" fmla="*/ 0 h 48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3128" h="4803494">
                <a:moveTo>
                  <a:pt x="2224077" y="0"/>
                </a:moveTo>
                <a:cubicBezTo>
                  <a:pt x="3375631" y="0"/>
                  <a:pt x="4322776" y="838514"/>
                  <a:pt x="4436672" y="1913041"/>
                </a:cubicBezTo>
                <a:lnTo>
                  <a:pt x="4448133" y="2130515"/>
                </a:lnTo>
                <a:lnTo>
                  <a:pt x="4453128" y="2130515"/>
                </a:lnTo>
                <a:lnTo>
                  <a:pt x="4453128" y="4803494"/>
                </a:lnTo>
                <a:lnTo>
                  <a:pt x="0" y="4803494"/>
                </a:lnTo>
                <a:lnTo>
                  <a:pt x="0" y="2130515"/>
                </a:lnTo>
                <a:lnTo>
                  <a:pt x="22" y="2130515"/>
                </a:lnTo>
                <a:lnTo>
                  <a:pt x="11485" y="1913041"/>
                </a:lnTo>
                <a:cubicBezTo>
                  <a:pt x="125379" y="838514"/>
                  <a:pt x="1072525" y="0"/>
                  <a:pt x="2224077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tIns="640080">
            <a:noAutofit/>
          </a:bodyPr>
          <a:lstStyle>
            <a:lvl1pPr marL="45719" indent="0" algn="ctr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33A2FE8-CE2D-1353-439D-41C7B2D68ED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47104" y="2267712"/>
            <a:ext cx="4197096" cy="391363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6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09557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picture,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160FDA-37EB-0327-5514-82D5E0F65C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8420" y="2054506"/>
            <a:ext cx="4466000" cy="4803495"/>
          </a:xfrm>
          <a:custGeom>
            <a:avLst/>
            <a:gdLst>
              <a:gd name="connsiteX0" fmla="*/ 2233001 w 4466000"/>
              <a:gd name="connsiteY0" fmla="*/ 0 h 4803494"/>
              <a:gd name="connsiteX1" fmla="*/ 4454473 w 4466000"/>
              <a:gd name="connsiteY1" fmla="*/ 2620739 h 4803494"/>
              <a:gd name="connsiteX2" fmla="*/ 4466000 w 4466000"/>
              <a:gd name="connsiteY2" fmla="*/ 2919157 h 4803494"/>
              <a:gd name="connsiteX3" fmla="*/ 4466000 w 4466000"/>
              <a:gd name="connsiteY3" fmla="*/ 2919267 h 4803494"/>
              <a:gd name="connsiteX4" fmla="*/ 4454473 w 4466000"/>
              <a:gd name="connsiteY4" fmla="*/ 3217684 h 4803494"/>
              <a:gd name="connsiteX5" fmla="*/ 3938907 w 4466000"/>
              <a:gd name="connsiteY5" fmla="*/ 4802997 h 4803494"/>
              <a:gd name="connsiteX6" fmla="*/ 3938557 w 4466000"/>
              <a:gd name="connsiteY6" fmla="*/ 4803494 h 4803494"/>
              <a:gd name="connsiteX7" fmla="*/ 530220 w 4466000"/>
              <a:gd name="connsiteY7" fmla="*/ 4803494 h 4803494"/>
              <a:gd name="connsiteX8" fmla="*/ 451687 w 4466000"/>
              <a:gd name="connsiteY8" fmla="*/ 4679839 h 4803494"/>
              <a:gd name="connsiteX9" fmla="*/ 0 w 4466000"/>
              <a:gd name="connsiteY9" fmla="*/ 2919211 h 4803494"/>
              <a:gd name="connsiteX10" fmla="*/ 2233001 w 4466000"/>
              <a:gd name="connsiteY10" fmla="*/ 0 h 48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66000" h="4803494">
                <a:moveTo>
                  <a:pt x="2233001" y="0"/>
                </a:moveTo>
                <a:cubicBezTo>
                  <a:pt x="3389175" y="0"/>
                  <a:pt x="4340122" y="1148709"/>
                  <a:pt x="4454473" y="2620739"/>
                </a:cubicBezTo>
                <a:lnTo>
                  <a:pt x="4466000" y="2919157"/>
                </a:lnTo>
                <a:lnTo>
                  <a:pt x="4466000" y="2919267"/>
                </a:lnTo>
                <a:lnTo>
                  <a:pt x="4454473" y="3217684"/>
                </a:lnTo>
                <a:cubicBezTo>
                  <a:pt x="4407780" y="3818763"/>
                  <a:pt x="4221596" y="4365933"/>
                  <a:pt x="3938907" y="4802997"/>
                </a:cubicBezTo>
                <a:lnTo>
                  <a:pt x="3938557" y="4803494"/>
                </a:lnTo>
                <a:lnTo>
                  <a:pt x="530220" y="4803494"/>
                </a:lnTo>
                <a:lnTo>
                  <a:pt x="451687" y="4679839"/>
                </a:lnTo>
                <a:cubicBezTo>
                  <a:pt x="168186" y="4190396"/>
                  <a:pt x="0" y="3580480"/>
                  <a:pt x="0" y="2919211"/>
                </a:cubicBezTo>
                <a:cubicBezTo>
                  <a:pt x="0" y="1306975"/>
                  <a:pt x="999749" y="0"/>
                  <a:pt x="223300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 lIns="91440" tIns="640080">
            <a:noAutofit/>
          </a:bodyPr>
          <a:lstStyle>
            <a:lvl1pPr marL="45719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470DCF09-B28E-A2CB-BCAB-A244FA338E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47104" y="2267712"/>
            <a:ext cx="4197096" cy="408736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6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0460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EC82851-0157-6406-077E-A2EF91DA56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9304" y="1"/>
            <a:ext cx="4350035" cy="3705227"/>
          </a:xfrm>
          <a:custGeom>
            <a:avLst/>
            <a:gdLst>
              <a:gd name="connsiteX0" fmla="*/ 92016 w 4350034"/>
              <a:gd name="connsiteY0" fmla="*/ 0 h 3705227"/>
              <a:gd name="connsiteX1" fmla="*/ 4258018 w 4350034"/>
              <a:gd name="connsiteY1" fmla="*/ 0 h 3705227"/>
              <a:gd name="connsiteX2" fmla="*/ 4305845 w 4350034"/>
              <a:gd name="connsiteY2" fmla="*/ 246199 h 3705227"/>
              <a:gd name="connsiteX3" fmla="*/ 4350034 w 4350034"/>
              <a:gd name="connsiteY3" fmla="*/ 826386 h 3705227"/>
              <a:gd name="connsiteX4" fmla="*/ 2175017 w 4350034"/>
              <a:gd name="connsiteY4" fmla="*/ 3705227 h 3705227"/>
              <a:gd name="connsiteX5" fmla="*/ 0 w 4350034"/>
              <a:gd name="connsiteY5" fmla="*/ 826386 h 3705227"/>
              <a:gd name="connsiteX6" fmla="*/ 44189 w 4350034"/>
              <a:gd name="connsiteY6" fmla="*/ 246199 h 370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0034" h="3705227">
                <a:moveTo>
                  <a:pt x="92016" y="0"/>
                </a:moveTo>
                <a:lnTo>
                  <a:pt x="4258018" y="0"/>
                </a:lnTo>
                <a:lnTo>
                  <a:pt x="4305845" y="246199"/>
                </a:lnTo>
                <a:cubicBezTo>
                  <a:pt x="4334819" y="433604"/>
                  <a:pt x="4350034" y="627643"/>
                  <a:pt x="4350034" y="826386"/>
                </a:cubicBezTo>
                <a:cubicBezTo>
                  <a:pt x="4350034" y="2416326"/>
                  <a:pt x="3376246" y="3705227"/>
                  <a:pt x="2175017" y="3705227"/>
                </a:cubicBezTo>
                <a:cubicBezTo>
                  <a:pt x="973788" y="3705227"/>
                  <a:pt x="0" y="2416326"/>
                  <a:pt x="0" y="826386"/>
                </a:cubicBezTo>
                <a:cubicBezTo>
                  <a:pt x="0" y="627643"/>
                  <a:pt x="15216" y="433604"/>
                  <a:pt x="44189" y="246199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45719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31EC5ED-ABEA-EEFC-3DFD-1CF90F2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24" y="128016"/>
            <a:ext cx="8390512" cy="4864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75000"/>
              </a:lnSpc>
              <a:defRPr sz="8000" spc="-3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936FB68-F345-F9B7-B0A9-73FB22FCD7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6712" y="4864608"/>
            <a:ext cx="4809744" cy="1344168"/>
          </a:xfrm>
        </p:spPr>
        <p:txBody>
          <a:bodyPr lIns="0" tIns="0" rIns="0" bIns="0">
            <a:noAutofit/>
          </a:bodyPr>
          <a:lstStyle>
            <a:lvl1pPr marL="45719" indent="0" algn="r">
              <a:lnSpc>
                <a:spcPct val="90000"/>
              </a:lnSpc>
              <a:spcBef>
                <a:spcPts val="0"/>
              </a:spcBef>
              <a:buNone/>
              <a:defRPr sz="3200" b="0" u="sng" spc="-151">
                <a:solidFill>
                  <a:schemeClr val="bg1"/>
                </a:solidFill>
                <a:latin typeface="Dotum" panose="020B0600000101010101" pitchFamily="34" charset="-127"/>
                <a:ea typeface="Dotum" panose="020B0600000101010101" pitchFamily="34" charset="-127"/>
              </a:defRPr>
            </a:lvl1pPr>
            <a:lvl2pPr marL="274313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2pPr>
            <a:lvl3pPr marL="548626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3pPr>
            <a:lvl4pPr marL="822939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4pPr>
            <a:lvl5pPr marL="1097253" indent="0">
              <a:buNone/>
              <a:defRPr>
                <a:latin typeface="Batang" panose="02030600000101010101" pitchFamily="18" charset="-127"/>
                <a:ea typeface="Batang" panose="02030600000101010101" pitchFamily="18" charset="-127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73A6E30-188E-C5D1-559B-EA038A49F5DB}"/>
              </a:ext>
            </a:extLst>
          </p:cNvPr>
          <p:cNvSpPr/>
          <p:nvPr userDrawn="1"/>
        </p:nvSpPr>
        <p:spPr>
          <a:xfrm>
            <a:off x="10921127" y="533400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0050DED-E2F2-07E9-A196-52EB31D64143}"/>
              </a:ext>
            </a:extLst>
          </p:cNvPr>
          <p:cNvSpPr/>
          <p:nvPr userDrawn="1"/>
        </p:nvSpPr>
        <p:spPr>
          <a:xfrm rot="16200000">
            <a:off x="275685" y="5937228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00E8195-E57E-F34E-0134-BF841A00631C}"/>
              </a:ext>
            </a:extLst>
          </p:cNvPr>
          <p:cNvSpPr/>
          <p:nvPr userDrawn="1"/>
        </p:nvSpPr>
        <p:spPr>
          <a:xfrm>
            <a:off x="-12524" y="-12526"/>
            <a:ext cx="981573" cy="2157371"/>
          </a:xfrm>
          <a:custGeom>
            <a:avLst/>
            <a:gdLst>
              <a:gd name="connsiteX0" fmla="*/ 0 w 981573"/>
              <a:gd name="connsiteY0" fmla="*/ 0 h 2157371"/>
              <a:gd name="connsiteX1" fmla="*/ 836687 w 981573"/>
              <a:gd name="connsiteY1" fmla="*/ 0 h 2157371"/>
              <a:gd name="connsiteX2" fmla="*/ 854137 w 981573"/>
              <a:gd name="connsiteY2" fmla="*/ 36224 h 2157371"/>
              <a:gd name="connsiteX3" fmla="*/ 981573 w 981573"/>
              <a:gd name="connsiteY3" fmla="*/ 667436 h 2157371"/>
              <a:gd name="connsiteX4" fmla="*/ 132907 w 981573"/>
              <a:gd name="connsiteY4" fmla="*/ 2093346 h 2157371"/>
              <a:gd name="connsiteX5" fmla="*/ 0 w 981573"/>
              <a:gd name="connsiteY5" fmla="*/ 2157371 h 21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573" h="2157371">
                <a:moveTo>
                  <a:pt x="0" y="0"/>
                </a:moveTo>
                <a:lnTo>
                  <a:pt x="836687" y="0"/>
                </a:lnTo>
                <a:lnTo>
                  <a:pt x="854137" y="36224"/>
                </a:lnTo>
                <a:cubicBezTo>
                  <a:pt x="936196" y="230233"/>
                  <a:pt x="981573" y="443535"/>
                  <a:pt x="981573" y="667436"/>
                </a:cubicBezTo>
                <a:cubicBezTo>
                  <a:pt x="981573" y="1283163"/>
                  <a:pt x="638411" y="1818740"/>
                  <a:pt x="132907" y="2093346"/>
                </a:cubicBezTo>
                <a:lnTo>
                  <a:pt x="0" y="2157371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547A31A-C8C3-A6DB-C874-598E59691F18}"/>
              </a:ext>
            </a:extLst>
          </p:cNvPr>
          <p:cNvSpPr/>
          <p:nvPr userDrawn="1"/>
        </p:nvSpPr>
        <p:spPr>
          <a:xfrm>
            <a:off x="10912128" y="2986619"/>
            <a:ext cx="1304925" cy="3180459"/>
          </a:xfrm>
          <a:custGeom>
            <a:avLst/>
            <a:gdLst>
              <a:gd name="connsiteX0" fmla="*/ 1304925 w 1304925"/>
              <a:gd name="connsiteY0" fmla="*/ 0 h 3180458"/>
              <a:gd name="connsiteX1" fmla="*/ 1304925 w 1304925"/>
              <a:gd name="connsiteY1" fmla="*/ 3180458 h 3180458"/>
              <a:gd name="connsiteX2" fmla="*/ 1294817 w 1304925"/>
              <a:gd name="connsiteY2" fmla="*/ 3178915 h 3180458"/>
              <a:gd name="connsiteX3" fmla="*/ 0 w 1304925"/>
              <a:gd name="connsiteY3" fmla="*/ 1590229 h 3180458"/>
              <a:gd name="connsiteX4" fmla="*/ 1294817 w 1304925"/>
              <a:gd name="connsiteY4" fmla="*/ 1543 h 318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80458">
                <a:moveTo>
                  <a:pt x="1304925" y="0"/>
                </a:moveTo>
                <a:lnTo>
                  <a:pt x="1304925" y="3180458"/>
                </a:lnTo>
                <a:lnTo>
                  <a:pt x="1294817" y="3178915"/>
                </a:lnTo>
                <a:cubicBezTo>
                  <a:pt x="555866" y="3027704"/>
                  <a:pt x="0" y="2373882"/>
                  <a:pt x="0" y="1590229"/>
                </a:cubicBezTo>
                <a:cubicBezTo>
                  <a:pt x="0" y="806577"/>
                  <a:pt x="555866" y="152754"/>
                  <a:pt x="1294817" y="1543"/>
                </a:cubicBez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2602499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mage 0">
            <a:extLst>
              <a:ext uri="{FF2B5EF4-FFF2-40B4-BE49-F238E27FC236}">
                <a16:creationId xmlns:a16="http://schemas.microsoft.com/office/drawing/2014/main" id="{BA5D5A72-CB6F-F8DE-E2C9-90459C8C3D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" y="0"/>
            <a:ext cx="5295900" cy="6877051"/>
          </a:xfrm>
          <a:custGeom>
            <a:avLst/>
            <a:gdLst>
              <a:gd name="connsiteX0" fmla="*/ 0 w 5295900"/>
              <a:gd name="connsiteY0" fmla="*/ 0 h 6877050"/>
              <a:gd name="connsiteX1" fmla="*/ 5295900 w 5295900"/>
              <a:gd name="connsiteY1" fmla="*/ 0 h 6877050"/>
              <a:gd name="connsiteX2" fmla="*/ 5295900 w 5295900"/>
              <a:gd name="connsiteY2" fmla="*/ 6877050 h 6877050"/>
              <a:gd name="connsiteX3" fmla="*/ 0 w 5295900"/>
              <a:gd name="connsiteY3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6877050">
                <a:moveTo>
                  <a:pt x="0" y="0"/>
                </a:moveTo>
                <a:lnTo>
                  <a:pt x="5295900" y="0"/>
                </a:lnTo>
                <a:lnTo>
                  <a:pt x="5295900" y="687705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accent3"/>
          </a:solidFill>
          <a:ln w="4763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en-US" sz="140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66FD7FF-2869-7902-36B2-2B229AB9A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500189" y="1173107"/>
            <a:ext cx="9191625" cy="5704772"/>
          </a:xfrm>
          <a:custGeom>
            <a:avLst/>
            <a:gdLst>
              <a:gd name="connsiteX0" fmla="*/ 4595813 w 9191625"/>
              <a:gd name="connsiteY0" fmla="*/ 0 h 5704772"/>
              <a:gd name="connsiteX1" fmla="*/ 9191625 w 9191625"/>
              <a:gd name="connsiteY1" fmla="*/ 4592108 h 5704772"/>
              <a:gd name="connsiteX2" fmla="*/ 9191625 w 9191625"/>
              <a:gd name="connsiteY2" fmla="*/ 5704772 h 5704772"/>
              <a:gd name="connsiteX3" fmla="*/ 0 w 9191625"/>
              <a:gd name="connsiteY3" fmla="*/ 5704772 h 5704772"/>
              <a:gd name="connsiteX4" fmla="*/ 0 w 9191625"/>
              <a:gd name="connsiteY4" fmla="*/ 4592108 h 5704772"/>
              <a:gd name="connsiteX5" fmla="*/ 4595813 w 9191625"/>
              <a:gd name="connsiteY5" fmla="*/ 0 h 570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91625" h="5704772">
                <a:moveTo>
                  <a:pt x="4595813" y="0"/>
                </a:moveTo>
                <a:cubicBezTo>
                  <a:pt x="7133987" y="0"/>
                  <a:pt x="9191625" y="2055957"/>
                  <a:pt x="9191625" y="4592108"/>
                </a:cubicBezTo>
                <a:lnTo>
                  <a:pt x="9191625" y="5704772"/>
                </a:lnTo>
                <a:lnTo>
                  <a:pt x="0" y="5704772"/>
                </a:lnTo>
                <a:lnTo>
                  <a:pt x="0" y="4592108"/>
                </a:lnTo>
                <a:cubicBezTo>
                  <a:pt x="0" y="2055957"/>
                  <a:pt x="2057614" y="0"/>
                  <a:pt x="4595813" y="0"/>
                </a:cubicBezTo>
                <a:close/>
              </a:path>
            </a:pathLst>
          </a:custGeom>
          <a:solidFill>
            <a:schemeClr val="accent6"/>
          </a:soli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1457C88-4472-81CF-02AF-4421E0A308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694430" y="0"/>
            <a:ext cx="6803143" cy="5396475"/>
          </a:xfrm>
          <a:custGeom>
            <a:avLst/>
            <a:gdLst>
              <a:gd name="connsiteX0" fmla="*/ 0 w 6803142"/>
              <a:gd name="connsiteY0" fmla="*/ 0 h 5396474"/>
              <a:gd name="connsiteX1" fmla="*/ 6803142 w 6803142"/>
              <a:gd name="connsiteY1" fmla="*/ 0 h 5396474"/>
              <a:gd name="connsiteX2" fmla="*/ 6803142 w 6803142"/>
              <a:gd name="connsiteY2" fmla="*/ 1997094 h 5396474"/>
              <a:gd name="connsiteX3" fmla="*/ 3401576 w 6803142"/>
              <a:gd name="connsiteY3" fmla="*/ 5396474 h 5396474"/>
              <a:gd name="connsiteX4" fmla="*/ 0 w 6803142"/>
              <a:gd name="connsiteY4" fmla="*/ 1997094 h 539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03142" h="5396474">
                <a:moveTo>
                  <a:pt x="0" y="0"/>
                </a:moveTo>
                <a:lnTo>
                  <a:pt x="6803142" y="0"/>
                </a:lnTo>
                <a:lnTo>
                  <a:pt x="6803142" y="1997094"/>
                </a:lnTo>
                <a:cubicBezTo>
                  <a:pt x="6803142" y="3874511"/>
                  <a:pt x="5280228" y="5396474"/>
                  <a:pt x="3401576" y="5396474"/>
                </a:cubicBezTo>
                <a:cubicBezTo>
                  <a:pt x="1522938" y="5396474"/>
                  <a:pt x="0" y="3874511"/>
                  <a:pt x="0" y="1997094"/>
                </a:cubicBezTo>
                <a:close/>
              </a:path>
            </a:pathLst>
          </a:custGeom>
          <a:solidFill>
            <a:schemeClr val="bg1">
              <a:alpha val="99000"/>
            </a:schemeClr>
          </a:solidFill>
          <a:ln w="47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899791" y="810228"/>
            <a:ext cx="6392421" cy="3831221"/>
          </a:xfrm>
        </p:spPr>
        <p:txBody>
          <a:bodyPr tIns="0" bIns="0" anchor="ctr" anchorCtr="0">
            <a:noAutofit/>
          </a:bodyPr>
          <a:lstStyle>
            <a:lvl1pPr algn="ctr"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7275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2A72F24-C2F4-A848-9526-6DDE303230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4500" y="1460500"/>
            <a:ext cx="5327904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00000"/>
              </a:lnSpc>
              <a:defRPr 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defRPr 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defRPr 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00000"/>
              </a:lnSpc>
              <a:defRPr lang="en-US" sz="14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00000"/>
              </a:lnSpc>
              <a:defRPr lang="en-US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Click to 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B5A9DDA-5C61-C94F-9C1E-F412423AF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5/16/2026</a:t>
            </a:fld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B9CE1BE-CD51-BD42-A659-2F084EB57D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2707C4E-5419-8141-80B3-E4B112655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71927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D362EF-E079-514F-814C-6085176CA7AD}"/>
              </a:ext>
            </a:extLst>
          </p:cNvPr>
          <p:cNvCxnSpPr>
            <a:cxnSpLocks/>
          </p:cNvCxnSpPr>
          <p:nvPr userDrawn="1"/>
        </p:nvCxnSpPr>
        <p:spPr>
          <a:xfrm>
            <a:off x="533400" y="1104900"/>
            <a:ext cx="11119104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2AC75DAD-32BC-CC41-8DF4-9E68DB31C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1" y="430609"/>
            <a:ext cx="9146972" cy="6400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78247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24FAA9D0-7C9C-4043-9931-A15819ABB9B5}"/>
              </a:ext>
            </a:extLst>
          </p:cNvPr>
          <p:cNvSpPr/>
          <p:nvPr userDrawn="1"/>
        </p:nvSpPr>
        <p:spPr>
          <a:xfrm>
            <a:off x="7362825" y="443263"/>
            <a:ext cx="361950" cy="36195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232AB2D-843E-4B5F-8793-6A263DA356BB}"/>
              </a:ext>
            </a:extLst>
          </p:cNvPr>
          <p:cNvSpPr/>
          <p:nvPr userDrawn="1"/>
        </p:nvSpPr>
        <p:spPr>
          <a:xfrm>
            <a:off x="11007246" y="5605994"/>
            <a:ext cx="654227" cy="6542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A75A12B-C399-4072-BD69-D872D2C2AD1F}"/>
              </a:ext>
            </a:extLst>
          </p:cNvPr>
          <p:cNvSpPr/>
          <p:nvPr userDrawn="1"/>
        </p:nvSpPr>
        <p:spPr>
          <a:xfrm>
            <a:off x="10683791" y="6132439"/>
            <a:ext cx="251152" cy="251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23AE48B-50E9-4BEA-B66A-B2D2B9CCFE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3416" y="624239"/>
            <a:ext cx="5855754" cy="5631571"/>
          </a:xfrm>
          <a:custGeom>
            <a:avLst/>
            <a:gdLst>
              <a:gd name="connsiteX0" fmla="*/ 3433020 w 5855754"/>
              <a:gd name="connsiteY0" fmla="*/ 786103 h 5631571"/>
              <a:gd name="connsiteX1" fmla="*/ 5855754 w 5855754"/>
              <a:gd name="connsiteY1" fmla="*/ 3208837 h 5631571"/>
              <a:gd name="connsiteX2" fmla="*/ 3433020 w 5855754"/>
              <a:gd name="connsiteY2" fmla="*/ 5631571 h 5631571"/>
              <a:gd name="connsiteX3" fmla="*/ 1010286 w 5855754"/>
              <a:gd name="connsiteY3" fmla="*/ 3208837 h 5631571"/>
              <a:gd name="connsiteX4" fmla="*/ 3433020 w 5855754"/>
              <a:gd name="connsiteY4" fmla="*/ 786103 h 5631571"/>
              <a:gd name="connsiteX5" fmla="*/ 828675 w 5855754"/>
              <a:gd name="connsiteY5" fmla="*/ 0 h 5631571"/>
              <a:gd name="connsiteX6" fmla="*/ 1657350 w 5855754"/>
              <a:gd name="connsiteY6" fmla="*/ 828675 h 5631571"/>
              <a:gd name="connsiteX7" fmla="*/ 828675 w 5855754"/>
              <a:gd name="connsiteY7" fmla="*/ 1657350 h 5631571"/>
              <a:gd name="connsiteX8" fmla="*/ 0 w 5855754"/>
              <a:gd name="connsiteY8" fmla="*/ 828675 h 5631571"/>
              <a:gd name="connsiteX9" fmla="*/ 828675 w 5855754"/>
              <a:gd name="connsiteY9" fmla="*/ 0 h 5631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55754" h="5631571">
                <a:moveTo>
                  <a:pt x="3433020" y="786103"/>
                </a:moveTo>
                <a:cubicBezTo>
                  <a:pt x="4771059" y="786103"/>
                  <a:pt x="5855754" y="1870798"/>
                  <a:pt x="5855754" y="3208837"/>
                </a:cubicBezTo>
                <a:cubicBezTo>
                  <a:pt x="5855754" y="4546876"/>
                  <a:pt x="4771059" y="5631571"/>
                  <a:pt x="3433020" y="5631571"/>
                </a:cubicBezTo>
                <a:cubicBezTo>
                  <a:pt x="2094981" y="5631571"/>
                  <a:pt x="1010286" y="4546876"/>
                  <a:pt x="1010286" y="3208837"/>
                </a:cubicBezTo>
                <a:cubicBezTo>
                  <a:pt x="1010286" y="1870798"/>
                  <a:pt x="2094981" y="786103"/>
                  <a:pt x="3433020" y="786103"/>
                </a:cubicBezTo>
                <a:close/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82D3E62-6D1A-4E9D-BE54-2EED9BF429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400" y="2044700"/>
            <a:ext cx="4275138" cy="3560763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1pPr>
            <a:lvl2pPr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2pPr>
            <a:lvl3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3pPr>
            <a:lvl4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4pPr>
            <a:lvl5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B8F0E5-B89F-48AD-87BD-534EA9463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013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CD802-D0A0-4EAC-8222-78FFDDD76A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39392"/>
            <a:ext cx="105156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CB8BF-DA17-4856-91E9-77C601F2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5000"/>
            <a:ext cx="10515600" cy="700115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041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FDA3C6F-5F6A-4D64-8BFE-AFFF58B1A0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2871" y="4141999"/>
            <a:ext cx="4220845" cy="8614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4"/>
                </a:solidFill>
                <a:latin typeface="+mj-lt"/>
              </a:defRPr>
            </a:lvl1pPr>
            <a:lvl2pPr>
              <a:buNone/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AC159667-7690-4645-986D-BE501438455F}"/>
              </a:ext>
            </a:extLst>
          </p:cNvPr>
          <p:cNvSpPr/>
          <p:nvPr userDrawn="1"/>
        </p:nvSpPr>
        <p:spPr>
          <a:xfrm>
            <a:off x="740309" y="1382809"/>
            <a:ext cx="1229566" cy="1059971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54667EE4-E77F-453B-BF8B-B1EE2AE80715}"/>
              </a:ext>
            </a:extLst>
          </p:cNvPr>
          <p:cNvSpPr/>
          <p:nvPr userDrawn="1"/>
        </p:nvSpPr>
        <p:spPr>
          <a:xfrm>
            <a:off x="3755031" y="1194620"/>
            <a:ext cx="1666162" cy="1436347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FC050232-A229-425F-BFC8-D50374F2D171}"/>
              </a:ext>
            </a:extLst>
          </p:cNvPr>
          <p:cNvSpPr/>
          <p:nvPr userDrawn="1"/>
        </p:nvSpPr>
        <p:spPr>
          <a:xfrm>
            <a:off x="3804994" y="5233183"/>
            <a:ext cx="718261" cy="619191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53E4EBC7-340A-43A5-9E23-4B73A6F700B6}"/>
              </a:ext>
            </a:extLst>
          </p:cNvPr>
          <p:cNvSpPr/>
          <p:nvPr userDrawn="1"/>
        </p:nvSpPr>
        <p:spPr>
          <a:xfrm>
            <a:off x="1837838" y="1101306"/>
            <a:ext cx="651613" cy="561736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ED0E31A-F0A3-481D-8D9C-E3C4531FD2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71515" y="1914044"/>
            <a:ext cx="3993624" cy="3617848"/>
          </a:xfrm>
          <a:custGeom>
            <a:avLst/>
            <a:gdLst>
              <a:gd name="connsiteX0" fmla="*/ 1223161 w 3993624"/>
              <a:gd name="connsiteY0" fmla="*/ 2354088 h 3617848"/>
              <a:gd name="connsiteX1" fmla="*/ 2057242 w 3993624"/>
              <a:gd name="connsiteY1" fmla="*/ 2354088 h 3617848"/>
              <a:gd name="connsiteX2" fmla="*/ 2373182 w 3993624"/>
              <a:gd name="connsiteY2" fmla="*/ 2985968 h 3617848"/>
              <a:gd name="connsiteX3" fmla="*/ 2057242 w 3993624"/>
              <a:gd name="connsiteY3" fmla="*/ 3617848 h 3617848"/>
              <a:gd name="connsiteX4" fmla="*/ 1223161 w 3993624"/>
              <a:gd name="connsiteY4" fmla="*/ 3617848 h 3617848"/>
              <a:gd name="connsiteX5" fmla="*/ 907221 w 3993624"/>
              <a:gd name="connsiteY5" fmla="*/ 2985968 h 3617848"/>
              <a:gd name="connsiteX6" fmla="*/ 2569631 w 3993624"/>
              <a:gd name="connsiteY6" fmla="*/ 1425984 h 3617848"/>
              <a:gd name="connsiteX7" fmla="*/ 3602417 w 3993624"/>
              <a:gd name="connsiteY7" fmla="*/ 1425984 h 3617848"/>
              <a:gd name="connsiteX8" fmla="*/ 3993624 w 3993624"/>
              <a:gd name="connsiteY8" fmla="*/ 2208398 h 3617848"/>
              <a:gd name="connsiteX9" fmla="*/ 3602417 w 3993624"/>
              <a:gd name="connsiteY9" fmla="*/ 2990812 h 3617848"/>
              <a:gd name="connsiteX10" fmla="*/ 2569631 w 3993624"/>
              <a:gd name="connsiteY10" fmla="*/ 2990812 h 3617848"/>
              <a:gd name="connsiteX11" fmla="*/ 2178424 w 3993624"/>
              <a:gd name="connsiteY11" fmla="*/ 2208398 h 3617848"/>
              <a:gd name="connsiteX12" fmla="*/ 551406 w 3993624"/>
              <a:gd name="connsiteY12" fmla="*/ 0 h 3617848"/>
              <a:gd name="connsiteX13" fmla="*/ 2007117 w 3993624"/>
              <a:gd name="connsiteY13" fmla="*/ 0 h 3617848"/>
              <a:gd name="connsiteX14" fmla="*/ 2558523 w 3993624"/>
              <a:gd name="connsiteY14" fmla="*/ 1102811 h 3617848"/>
              <a:gd name="connsiteX15" fmla="*/ 2007117 w 3993624"/>
              <a:gd name="connsiteY15" fmla="*/ 2205622 h 3617848"/>
              <a:gd name="connsiteX16" fmla="*/ 551406 w 3993624"/>
              <a:gd name="connsiteY16" fmla="*/ 2205622 h 3617848"/>
              <a:gd name="connsiteX17" fmla="*/ 0 w 3993624"/>
              <a:gd name="connsiteY17" fmla="*/ 1102811 h 361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3624" h="3617848">
                <a:moveTo>
                  <a:pt x="1223161" y="2354088"/>
                </a:moveTo>
                <a:lnTo>
                  <a:pt x="2057242" y="2354088"/>
                </a:lnTo>
                <a:lnTo>
                  <a:pt x="2373182" y="2985968"/>
                </a:lnTo>
                <a:lnTo>
                  <a:pt x="2057242" y="3617848"/>
                </a:lnTo>
                <a:lnTo>
                  <a:pt x="1223161" y="3617848"/>
                </a:lnTo>
                <a:lnTo>
                  <a:pt x="907221" y="2985968"/>
                </a:lnTo>
                <a:close/>
                <a:moveTo>
                  <a:pt x="2569631" y="1425984"/>
                </a:moveTo>
                <a:lnTo>
                  <a:pt x="3602417" y="1425984"/>
                </a:lnTo>
                <a:lnTo>
                  <a:pt x="3993624" y="2208398"/>
                </a:lnTo>
                <a:lnTo>
                  <a:pt x="3602417" y="2990812"/>
                </a:lnTo>
                <a:lnTo>
                  <a:pt x="2569631" y="2990812"/>
                </a:lnTo>
                <a:lnTo>
                  <a:pt x="2178424" y="2208398"/>
                </a:lnTo>
                <a:close/>
                <a:moveTo>
                  <a:pt x="551406" y="0"/>
                </a:moveTo>
                <a:lnTo>
                  <a:pt x="2007117" y="0"/>
                </a:lnTo>
                <a:lnTo>
                  <a:pt x="2558523" y="1102811"/>
                </a:lnTo>
                <a:lnTo>
                  <a:pt x="2007117" y="2205622"/>
                </a:lnTo>
                <a:lnTo>
                  <a:pt x="551406" y="2205622"/>
                </a:lnTo>
                <a:lnTo>
                  <a:pt x="0" y="11028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E68100-C56F-4515-A4FD-3F301797E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871" y="2050552"/>
            <a:ext cx="4998720" cy="174898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7983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3D2E76B-B5EB-097C-8C44-DA48C52A8A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84064" y="2249424"/>
            <a:ext cx="5449824" cy="3931920"/>
          </a:xfrm>
        </p:spPr>
        <p:txBody>
          <a:bodyPr/>
          <a:lstStyle>
            <a:lvl1pPr marL="45720" indent="0">
              <a:buNone/>
              <a:defRPr sz="3200" u="sng" cap="all" baseline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73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CF421413-161E-4B36-B693-FB38DF14EDA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353508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5D207AE-9C9C-410A-9F31-2402BAD6DDF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115921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DE3344FC-C4DE-481F-9C31-667EDD563C4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02465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59094D7D-3613-49C1-BB58-A65B41A9738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40051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FE87B7-32A4-4C7F-9AAF-37688E640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647700"/>
            <a:ext cx="11340000" cy="700114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800" b="1">
                <a:solidFill>
                  <a:schemeClr val="tx1"/>
                </a:solidFill>
              </a:rPr>
              <a:t>Click to edit Master title style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476CA45F-A66A-4AD8-A004-10DB55A5D7B2}"/>
              </a:ext>
            </a:extLst>
          </p:cNvPr>
          <p:cNvSpPr/>
          <p:nvPr userDrawn="1"/>
        </p:nvSpPr>
        <p:spPr>
          <a:xfrm>
            <a:off x="546669" y="3467555"/>
            <a:ext cx="458268" cy="39505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27A66A3D-2437-4015-9F5F-380C4D23D83C}"/>
              </a:ext>
            </a:extLst>
          </p:cNvPr>
          <p:cNvSpPr/>
          <p:nvPr userDrawn="1"/>
        </p:nvSpPr>
        <p:spPr>
          <a:xfrm>
            <a:off x="11113337" y="2394722"/>
            <a:ext cx="358391" cy="30895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FFB14F3B-E7EF-4546-8D74-71FFB45C77C0}"/>
              </a:ext>
            </a:extLst>
          </p:cNvPr>
          <p:cNvSpPr/>
          <p:nvPr userDrawn="1"/>
        </p:nvSpPr>
        <p:spPr>
          <a:xfrm>
            <a:off x="10882649" y="2202202"/>
            <a:ext cx="230688" cy="198869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91F943B-ED0D-49A1-844A-E23BA9A487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6668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9AC6B9A8-053C-4828-B705-901C6018F3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692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BBA6FD52-E179-41F8-AE78-9AF3D65F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89482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C49A82AB-D328-4DB0-841B-186884119E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9483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84E23D5D-9866-48F9-8E08-DD2DBE4C4E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32296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E671C9E6-A1A5-4EE5-8642-94AA7635DB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29201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DF6BB5C9-B678-435A-830F-4C10EB1A95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75110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1861EC87-A9E2-4FC3-B8BC-06C520B8A1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75111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FC3EDE91-631F-4947-94DC-557685FD23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17923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2">
            <a:extLst>
              <a:ext uri="{FF2B5EF4-FFF2-40B4-BE49-F238E27FC236}">
                <a16:creationId xmlns:a16="http://schemas.microsoft.com/office/drawing/2014/main" id="{8FDDBEF4-1329-49DF-B043-D51B34F5EE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517923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FBDB3FD3-4F52-4E28-B639-5F73070E47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78337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853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ontent Placeholder 39">
            <a:extLst>
              <a:ext uri="{FF2B5EF4-FFF2-40B4-BE49-F238E27FC236}">
                <a16:creationId xmlns:a16="http://schemas.microsoft.com/office/drawing/2014/main" id="{6BB16225-AC51-4525-A1E8-438B8B0B736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739655" y="2117897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Content Placeholder 39">
            <a:extLst>
              <a:ext uri="{FF2B5EF4-FFF2-40B4-BE49-F238E27FC236}">
                <a16:creationId xmlns:a16="http://schemas.microsoft.com/office/drawing/2014/main" id="{6EC38F38-5935-49D5-AA85-4182E82D6F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39655" y="4724146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2" name="Content Placeholder 39">
            <a:extLst>
              <a:ext uri="{FF2B5EF4-FFF2-40B4-BE49-F238E27FC236}">
                <a16:creationId xmlns:a16="http://schemas.microsoft.com/office/drawing/2014/main" id="{51C9D5ED-A19A-42A1-9200-C77E39E6F5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739655" y="3420892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3" name="Content Placeholder 39">
            <a:extLst>
              <a:ext uri="{FF2B5EF4-FFF2-40B4-BE49-F238E27FC236}">
                <a16:creationId xmlns:a16="http://schemas.microsoft.com/office/drawing/2014/main" id="{47A95437-77F3-4E2C-8470-57587793A10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93865" y="2117897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4" name="Content Placeholder 39">
            <a:extLst>
              <a:ext uri="{FF2B5EF4-FFF2-40B4-BE49-F238E27FC236}">
                <a16:creationId xmlns:a16="http://schemas.microsoft.com/office/drawing/2014/main" id="{CB1EA2BE-D294-486E-88F0-2AA9518A6E6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493865" y="4724146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5" name="Content Placeholder 39">
            <a:extLst>
              <a:ext uri="{FF2B5EF4-FFF2-40B4-BE49-F238E27FC236}">
                <a16:creationId xmlns:a16="http://schemas.microsoft.com/office/drawing/2014/main" id="{108734A0-880E-44E2-858F-7AA6C6B0A5A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493865" y="3420892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CED4CD-5348-488E-A883-0486DD5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10693400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517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9FE87B7-32A4-4C7F-9AAF-37688E640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647700"/>
            <a:ext cx="11340000" cy="700114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800" b="1">
                <a:solidFill>
                  <a:schemeClr val="tx1"/>
                </a:solidFill>
              </a:rPr>
              <a:t>Click to edit Master title style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12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1E0F77B-E8C6-4A86-B521-8368A308A9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700" y="2057818"/>
            <a:ext cx="508000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AACFBE9-8475-4CC0-8189-87BFC4059A86}"/>
              </a:ext>
            </a:extLst>
          </p:cNvPr>
          <p:cNvSpPr/>
          <p:nvPr userDrawn="1"/>
        </p:nvSpPr>
        <p:spPr>
          <a:xfrm>
            <a:off x="10385897" y="1443145"/>
            <a:ext cx="471170" cy="47117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F8C6FC8-D350-4A01-A7E0-5AEDAC96F358}"/>
              </a:ext>
            </a:extLst>
          </p:cNvPr>
          <p:cNvSpPr/>
          <p:nvPr userDrawn="1"/>
        </p:nvSpPr>
        <p:spPr>
          <a:xfrm>
            <a:off x="8910011" y="328773"/>
            <a:ext cx="317813" cy="317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8F1038A-897D-4C38-B499-73FC76C716FA}"/>
              </a:ext>
            </a:extLst>
          </p:cNvPr>
          <p:cNvSpPr/>
          <p:nvPr userDrawn="1"/>
        </p:nvSpPr>
        <p:spPr>
          <a:xfrm flipH="1">
            <a:off x="8634932" y="623939"/>
            <a:ext cx="170406" cy="1704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A6E2374-7B5B-4947-8461-F294B56E7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673522"/>
            <a:ext cx="506730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FB9159BE-CEED-461B-AF31-03BC124E27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51600" y="2061363"/>
            <a:ext cx="508000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2C15BD20-69D8-4EC1-8A33-A0C6EAFD30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4300" y="2677067"/>
            <a:ext cx="506730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57B52D4-8D50-4E16-B60E-688B084764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61647" y="0"/>
            <a:ext cx="2930353" cy="1559882"/>
          </a:xfrm>
          <a:custGeom>
            <a:avLst/>
            <a:gdLst>
              <a:gd name="connsiteX0" fmla="*/ 562125 w 2930353"/>
              <a:gd name="connsiteY0" fmla="*/ 435632 h 1559882"/>
              <a:gd name="connsiteX1" fmla="*/ 1124250 w 2930353"/>
              <a:gd name="connsiteY1" fmla="*/ 997757 h 1559882"/>
              <a:gd name="connsiteX2" fmla="*/ 562125 w 2930353"/>
              <a:gd name="connsiteY2" fmla="*/ 1559882 h 1559882"/>
              <a:gd name="connsiteX3" fmla="*/ 0 w 2930353"/>
              <a:gd name="connsiteY3" fmla="*/ 997757 h 1559882"/>
              <a:gd name="connsiteX4" fmla="*/ 562125 w 2930353"/>
              <a:gd name="connsiteY4" fmla="*/ 435632 h 1559882"/>
              <a:gd name="connsiteX5" fmla="*/ 1475035 w 2930353"/>
              <a:gd name="connsiteY5" fmla="*/ 0 h 1559882"/>
              <a:gd name="connsiteX6" fmla="*/ 2930353 w 2930353"/>
              <a:gd name="connsiteY6" fmla="*/ 0 h 1559882"/>
              <a:gd name="connsiteX7" fmla="*/ 2930353 w 2930353"/>
              <a:gd name="connsiteY7" fmla="*/ 1239091 h 1559882"/>
              <a:gd name="connsiteX8" fmla="*/ 2822571 w 2930353"/>
              <a:gd name="connsiteY8" fmla="*/ 1328020 h 1559882"/>
              <a:gd name="connsiteX9" fmla="*/ 2282653 w 2930353"/>
              <a:gd name="connsiteY9" fmla="*/ 1492942 h 1559882"/>
              <a:gd name="connsiteX10" fmla="*/ 1316979 w 2930353"/>
              <a:gd name="connsiteY10" fmla="*/ 527268 h 1559882"/>
              <a:gd name="connsiteX11" fmla="*/ 1392867 w 2930353"/>
              <a:gd name="connsiteY11" fmla="*/ 151384 h 155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30353" h="1559882">
                <a:moveTo>
                  <a:pt x="562125" y="435632"/>
                </a:moveTo>
                <a:cubicBezTo>
                  <a:pt x="872578" y="435632"/>
                  <a:pt x="1124250" y="687304"/>
                  <a:pt x="1124250" y="997757"/>
                </a:cubicBezTo>
                <a:cubicBezTo>
                  <a:pt x="1124250" y="1308210"/>
                  <a:pt x="872578" y="1559882"/>
                  <a:pt x="562125" y="1559882"/>
                </a:cubicBezTo>
                <a:cubicBezTo>
                  <a:pt x="251672" y="1559882"/>
                  <a:pt x="0" y="1308210"/>
                  <a:pt x="0" y="997757"/>
                </a:cubicBezTo>
                <a:cubicBezTo>
                  <a:pt x="0" y="687304"/>
                  <a:pt x="251672" y="435632"/>
                  <a:pt x="562125" y="435632"/>
                </a:cubicBezTo>
                <a:close/>
                <a:moveTo>
                  <a:pt x="1475035" y="0"/>
                </a:moveTo>
                <a:lnTo>
                  <a:pt x="2930353" y="0"/>
                </a:lnTo>
                <a:lnTo>
                  <a:pt x="2930353" y="1239091"/>
                </a:lnTo>
                <a:lnTo>
                  <a:pt x="2822571" y="1328020"/>
                </a:lnTo>
                <a:cubicBezTo>
                  <a:pt x="2668448" y="1432143"/>
                  <a:pt x="2482651" y="1492942"/>
                  <a:pt x="2282653" y="1492942"/>
                </a:cubicBezTo>
                <a:cubicBezTo>
                  <a:pt x="1749326" y="1492942"/>
                  <a:pt x="1316979" y="1060595"/>
                  <a:pt x="1316979" y="527268"/>
                </a:cubicBezTo>
                <a:cubicBezTo>
                  <a:pt x="1316979" y="393936"/>
                  <a:pt x="1344001" y="266916"/>
                  <a:pt x="1392867" y="151384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F03355-C197-48C4-A4DF-B41338483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2377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1E0F77B-E8C6-4A86-B521-8368A308A9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2037656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A6E2374-7B5B-4947-8461-F294B56E7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664637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FB9159BE-CEED-461B-AF31-03BC124E27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4180" y="2052478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2C15BD20-69D8-4EC1-8A33-A0C6EAFD30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56880" y="2668182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4FDB27CA-009D-4863-B119-0EC3683714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2290" y="2048933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FD03E3EF-D812-4B98-959B-6800BBE59D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64990" y="2664637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303FFB35-43AC-4A56-92D0-91038C098B3C}"/>
              </a:ext>
            </a:extLst>
          </p:cNvPr>
          <p:cNvSpPr/>
          <p:nvPr userDrawn="1"/>
        </p:nvSpPr>
        <p:spPr>
          <a:xfrm>
            <a:off x="10700126" y="788523"/>
            <a:ext cx="1155906" cy="996471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AAF31DA0-707D-4A5D-BB7A-A5C90DB11A55}"/>
              </a:ext>
            </a:extLst>
          </p:cNvPr>
          <p:cNvSpPr/>
          <p:nvPr userDrawn="1"/>
        </p:nvSpPr>
        <p:spPr>
          <a:xfrm>
            <a:off x="11388427" y="1859136"/>
            <a:ext cx="315205" cy="27172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39F452B-F55F-4D85-834B-A7EAF742647C}"/>
              </a:ext>
            </a:extLst>
          </p:cNvPr>
          <p:cNvSpPr/>
          <p:nvPr userDrawn="1"/>
        </p:nvSpPr>
        <p:spPr>
          <a:xfrm>
            <a:off x="9014155" y="740289"/>
            <a:ext cx="379060" cy="32677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D9F6BE-FB0B-42EE-8F02-95F5CC03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67FFA0E-8AAA-4DEB-B97E-31969F5792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93238" y="2"/>
            <a:ext cx="2798762" cy="1354861"/>
          </a:xfrm>
          <a:custGeom>
            <a:avLst/>
            <a:gdLst>
              <a:gd name="connsiteX0" fmla="*/ 316595 w 2798762"/>
              <a:gd name="connsiteY0" fmla="*/ 88390 h 1354861"/>
              <a:gd name="connsiteX1" fmla="*/ 1152465 w 2798762"/>
              <a:gd name="connsiteY1" fmla="*/ 88390 h 1354861"/>
              <a:gd name="connsiteX2" fmla="*/ 1469083 w 2798762"/>
              <a:gd name="connsiteY2" fmla="*/ 721626 h 1354861"/>
              <a:gd name="connsiteX3" fmla="*/ 1152465 w 2798762"/>
              <a:gd name="connsiteY3" fmla="*/ 1354861 h 1354861"/>
              <a:gd name="connsiteX4" fmla="*/ 316595 w 2798762"/>
              <a:gd name="connsiteY4" fmla="*/ 1354861 h 1354861"/>
              <a:gd name="connsiteX5" fmla="*/ 0 w 2798762"/>
              <a:gd name="connsiteY5" fmla="*/ 721672 h 1354861"/>
              <a:gd name="connsiteX6" fmla="*/ 0 w 2798762"/>
              <a:gd name="connsiteY6" fmla="*/ 721580 h 1354861"/>
              <a:gd name="connsiteX7" fmla="*/ 1250372 w 2798762"/>
              <a:gd name="connsiteY7" fmla="*/ 0 h 1354861"/>
              <a:gd name="connsiteX8" fmla="*/ 2798762 w 2798762"/>
              <a:gd name="connsiteY8" fmla="*/ 0 h 1354861"/>
              <a:gd name="connsiteX9" fmla="*/ 2798762 w 2798762"/>
              <a:gd name="connsiteY9" fmla="*/ 505978 h 1354861"/>
              <a:gd name="connsiteX10" fmla="*/ 2719777 w 2798762"/>
              <a:gd name="connsiteY10" fmla="*/ 663948 h 1354861"/>
              <a:gd name="connsiteX11" fmla="*/ 1582346 w 2798762"/>
              <a:gd name="connsiteY11" fmla="*/ 663948 h 1354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98762" h="1354861">
                <a:moveTo>
                  <a:pt x="316595" y="88390"/>
                </a:moveTo>
                <a:lnTo>
                  <a:pt x="1152465" y="88390"/>
                </a:lnTo>
                <a:lnTo>
                  <a:pt x="1469083" y="721626"/>
                </a:lnTo>
                <a:lnTo>
                  <a:pt x="1152465" y="1354861"/>
                </a:lnTo>
                <a:lnTo>
                  <a:pt x="316595" y="1354861"/>
                </a:lnTo>
                <a:lnTo>
                  <a:pt x="0" y="721672"/>
                </a:lnTo>
                <a:lnTo>
                  <a:pt x="0" y="721580"/>
                </a:lnTo>
                <a:close/>
                <a:moveTo>
                  <a:pt x="1250372" y="0"/>
                </a:moveTo>
                <a:lnTo>
                  <a:pt x="2798762" y="0"/>
                </a:lnTo>
                <a:lnTo>
                  <a:pt x="2798762" y="505978"/>
                </a:lnTo>
                <a:lnTo>
                  <a:pt x="2719777" y="663948"/>
                </a:lnTo>
                <a:lnTo>
                  <a:pt x="1582346" y="6639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778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E74AFC3-1C60-42DE-ABAC-F53CA85AC6F1}"/>
              </a:ext>
            </a:extLst>
          </p:cNvPr>
          <p:cNvSpPr/>
          <p:nvPr userDrawn="1"/>
        </p:nvSpPr>
        <p:spPr>
          <a:xfrm>
            <a:off x="5897272" y="1457542"/>
            <a:ext cx="617218" cy="6172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133261-FFEB-4B3D-B085-14AEAE741F82}"/>
              </a:ext>
            </a:extLst>
          </p:cNvPr>
          <p:cNvSpPr/>
          <p:nvPr userDrawn="1"/>
        </p:nvSpPr>
        <p:spPr>
          <a:xfrm>
            <a:off x="9810348" y="5955461"/>
            <a:ext cx="394539" cy="3945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53FE105-1D8E-48B0-AD9A-95AC9A165651}"/>
              </a:ext>
            </a:extLst>
          </p:cNvPr>
          <p:cNvSpPr/>
          <p:nvPr userDrawn="1"/>
        </p:nvSpPr>
        <p:spPr>
          <a:xfrm>
            <a:off x="6514490" y="946887"/>
            <a:ext cx="335852" cy="33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4388F5-0DCA-4A09-A6E1-AE07F40309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7701" y="2042790"/>
            <a:ext cx="4143374" cy="26543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2C12FDC-BC11-43E8-B22A-3EC48E0344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699" y="4953919"/>
            <a:ext cx="4143375" cy="7594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4"/>
                </a:solidFill>
              </a:defRPr>
            </a:lvl1pPr>
            <a:lvl2pPr>
              <a:buNone/>
              <a:defRPr sz="20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D43F412-F2C7-4D38-BDD0-9663029081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7402" y="533063"/>
            <a:ext cx="5542598" cy="5611666"/>
          </a:xfrm>
          <a:custGeom>
            <a:avLst/>
            <a:gdLst>
              <a:gd name="connsiteX0" fmla="*/ 3354105 w 5542598"/>
              <a:gd name="connsiteY0" fmla="*/ 4359376 h 5611666"/>
              <a:gd name="connsiteX1" fmla="*/ 3980250 w 5542598"/>
              <a:gd name="connsiteY1" fmla="*/ 4985521 h 5611666"/>
              <a:gd name="connsiteX2" fmla="*/ 3354105 w 5542598"/>
              <a:gd name="connsiteY2" fmla="*/ 5611666 h 5611666"/>
              <a:gd name="connsiteX3" fmla="*/ 2727960 w 5542598"/>
              <a:gd name="connsiteY3" fmla="*/ 4985521 h 5611666"/>
              <a:gd name="connsiteX4" fmla="*/ 3354105 w 5542598"/>
              <a:gd name="connsiteY4" fmla="*/ 4359376 h 5611666"/>
              <a:gd name="connsiteX5" fmla="*/ 1592580 w 5542598"/>
              <a:gd name="connsiteY5" fmla="*/ 1430357 h 5611666"/>
              <a:gd name="connsiteX6" fmla="*/ 3185160 w 5542598"/>
              <a:gd name="connsiteY6" fmla="*/ 3022937 h 5611666"/>
              <a:gd name="connsiteX7" fmla="*/ 1592580 w 5542598"/>
              <a:gd name="connsiteY7" fmla="*/ 4615517 h 5611666"/>
              <a:gd name="connsiteX8" fmla="*/ 0 w 5542598"/>
              <a:gd name="connsiteY8" fmla="*/ 3022937 h 5611666"/>
              <a:gd name="connsiteX9" fmla="*/ 1592580 w 5542598"/>
              <a:gd name="connsiteY9" fmla="*/ 1430357 h 5611666"/>
              <a:gd name="connsiteX10" fmla="*/ 4230267 w 5542598"/>
              <a:gd name="connsiteY10" fmla="*/ 0 h 5611666"/>
              <a:gd name="connsiteX11" fmla="*/ 5542598 w 5542598"/>
              <a:gd name="connsiteY11" fmla="*/ 1312331 h 5611666"/>
              <a:gd name="connsiteX12" fmla="*/ 4230267 w 5542598"/>
              <a:gd name="connsiteY12" fmla="*/ 2624662 h 5611666"/>
              <a:gd name="connsiteX13" fmla="*/ 2917936 w 5542598"/>
              <a:gd name="connsiteY13" fmla="*/ 1312331 h 5611666"/>
              <a:gd name="connsiteX14" fmla="*/ 4230267 w 5542598"/>
              <a:gd name="connsiteY14" fmla="*/ 0 h 561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2598" h="5611666">
                <a:moveTo>
                  <a:pt x="3354105" y="4359376"/>
                </a:moveTo>
                <a:cubicBezTo>
                  <a:pt x="3699915" y="4359376"/>
                  <a:pt x="3980250" y="4639711"/>
                  <a:pt x="3980250" y="4985521"/>
                </a:cubicBezTo>
                <a:cubicBezTo>
                  <a:pt x="3980250" y="5331331"/>
                  <a:pt x="3699915" y="5611666"/>
                  <a:pt x="3354105" y="5611666"/>
                </a:cubicBezTo>
                <a:cubicBezTo>
                  <a:pt x="3008295" y="5611666"/>
                  <a:pt x="2727960" y="5331331"/>
                  <a:pt x="2727960" y="4985521"/>
                </a:cubicBezTo>
                <a:cubicBezTo>
                  <a:pt x="2727960" y="4639711"/>
                  <a:pt x="3008295" y="4359376"/>
                  <a:pt x="3354105" y="4359376"/>
                </a:cubicBezTo>
                <a:close/>
                <a:moveTo>
                  <a:pt x="1592580" y="1430357"/>
                </a:moveTo>
                <a:cubicBezTo>
                  <a:pt x="2472138" y="1430357"/>
                  <a:pt x="3185160" y="2143379"/>
                  <a:pt x="3185160" y="3022937"/>
                </a:cubicBezTo>
                <a:cubicBezTo>
                  <a:pt x="3185160" y="3902495"/>
                  <a:pt x="2472138" y="4615517"/>
                  <a:pt x="1592580" y="4615517"/>
                </a:cubicBezTo>
                <a:cubicBezTo>
                  <a:pt x="713022" y="4615517"/>
                  <a:pt x="0" y="3902495"/>
                  <a:pt x="0" y="3022937"/>
                </a:cubicBezTo>
                <a:cubicBezTo>
                  <a:pt x="0" y="2143379"/>
                  <a:pt x="713022" y="1430357"/>
                  <a:pt x="1592580" y="1430357"/>
                </a:cubicBezTo>
                <a:close/>
                <a:moveTo>
                  <a:pt x="4230267" y="0"/>
                </a:moveTo>
                <a:cubicBezTo>
                  <a:pt x="4955047" y="0"/>
                  <a:pt x="5542598" y="587551"/>
                  <a:pt x="5542598" y="1312331"/>
                </a:cubicBezTo>
                <a:cubicBezTo>
                  <a:pt x="5542598" y="2037111"/>
                  <a:pt x="4955047" y="2624662"/>
                  <a:pt x="4230267" y="2624662"/>
                </a:cubicBezTo>
                <a:cubicBezTo>
                  <a:pt x="3505487" y="2624662"/>
                  <a:pt x="2917936" y="2037111"/>
                  <a:pt x="2917936" y="1312331"/>
                </a:cubicBezTo>
                <a:cubicBezTo>
                  <a:pt x="2917936" y="587551"/>
                  <a:pt x="3505487" y="0"/>
                  <a:pt x="42302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176083-2CE5-4707-A564-46805454A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0415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1B4A24E8-C109-4F3A-CEE5-84689AA13B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70949" b="27959"/>
          <a:stretch>
            <a:fillRect/>
          </a:stretch>
        </p:blipFill>
        <p:spPr>
          <a:xfrm>
            <a:off x="9830598" y="1496755"/>
            <a:ext cx="2361462" cy="5361246"/>
          </a:xfrm>
          <a:custGeom>
            <a:avLst/>
            <a:gdLst>
              <a:gd name="connsiteX0" fmla="*/ 0 w 2361462"/>
              <a:gd name="connsiteY0" fmla="*/ 0 h 5361246"/>
              <a:gd name="connsiteX1" fmla="*/ 2361462 w 2361462"/>
              <a:gd name="connsiteY1" fmla="*/ 0 h 5361246"/>
              <a:gd name="connsiteX2" fmla="*/ 2361462 w 2361462"/>
              <a:gd name="connsiteY2" fmla="*/ 5361246 h 5361246"/>
              <a:gd name="connsiteX3" fmla="*/ 0 w 2361462"/>
              <a:gd name="connsiteY3" fmla="*/ 5361246 h 536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1462" h="5361246">
                <a:moveTo>
                  <a:pt x="0" y="0"/>
                </a:moveTo>
                <a:lnTo>
                  <a:pt x="2361462" y="0"/>
                </a:lnTo>
                <a:lnTo>
                  <a:pt x="2361462" y="5361246"/>
                </a:lnTo>
                <a:lnTo>
                  <a:pt x="0" y="5361246"/>
                </a:lnTo>
                <a:close/>
              </a:path>
            </a:pathLst>
          </a:cu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9497D1C-2169-2658-B8BB-0495216A4BA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80421" b="19612"/>
          <a:stretch>
            <a:fillRect/>
          </a:stretch>
        </p:blipFill>
        <p:spPr>
          <a:xfrm>
            <a:off x="10352634" y="2036470"/>
            <a:ext cx="1839366" cy="4821530"/>
          </a:xfrm>
          <a:custGeom>
            <a:avLst/>
            <a:gdLst>
              <a:gd name="connsiteX0" fmla="*/ 0 w 1777810"/>
              <a:gd name="connsiteY0" fmla="*/ 0 h 4821530"/>
              <a:gd name="connsiteX1" fmla="*/ 1777810 w 1777810"/>
              <a:gd name="connsiteY1" fmla="*/ 0 h 4821530"/>
              <a:gd name="connsiteX2" fmla="*/ 1777810 w 1777810"/>
              <a:gd name="connsiteY2" fmla="*/ 4821530 h 4821530"/>
              <a:gd name="connsiteX3" fmla="*/ 0 w 1777810"/>
              <a:gd name="connsiteY3" fmla="*/ 4821530 h 482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810" h="4821530">
                <a:moveTo>
                  <a:pt x="0" y="0"/>
                </a:moveTo>
                <a:lnTo>
                  <a:pt x="1777810" y="0"/>
                </a:lnTo>
                <a:lnTo>
                  <a:pt x="1777810" y="4821530"/>
                </a:lnTo>
                <a:lnTo>
                  <a:pt x="0" y="4821530"/>
                </a:lnTo>
                <a:close/>
              </a:path>
            </a:pathLst>
          </a:cu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CA85067D-406E-8FBD-CAD7-FC3FEDE410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27" r="11071"/>
          <a:stretch>
            <a:fillRect/>
          </a:stretch>
        </p:blipFill>
        <p:spPr>
          <a:xfrm>
            <a:off x="1" y="4917240"/>
            <a:ext cx="12192060" cy="522037"/>
          </a:xfrm>
          <a:custGeom>
            <a:avLst/>
            <a:gdLst>
              <a:gd name="connsiteX0" fmla="*/ 0 w 12192060"/>
              <a:gd name="connsiteY0" fmla="*/ 0 h 522037"/>
              <a:gd name="connsiteX1" fmla="*/ 12192060 w 12192060"/>
              <a:gd name="connsiteY1" fmla="*/ 0 h 522037"/>
              <a:gd name="connsiteX2" fmla="*/ 12192060 w 12192060"/>
              <a:gd name="connsiteY2" fmla="*/ 522037 h 522037"/>
              <a:gd name="connsiteX3" fmla="*/ 0 w 12192060"/>
              <a:gd name="connsiteY3" fmla="*/ 522037 h 5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60" h="522037">
                <a:moveTo>
                  <a:pt x="0" y="0"/>
                </a:moveTo>
                <a:lnTo>
                  <a:pt x="12192060" y="0"/>
                </a:lnTo>
                <a:lnTo>
                  <a:pt x="12192060" y="522037"/>
                </a:lnTo>
                <a:lnTo>
                  <a:pt x="0" y="522037"/>
                </a:lnTo>
                <a:close/>
              </a:path>
            </a:pathLst>
          </a:cu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CC84229-A616-7DBF-80DE-339B893E9C3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10" t="41466"/>
          <a:stretch>
            <a:fillRect/>
          </a:stretch>
        </p:blipFill>
        <p:spPr>
          <a:xfrm>
            <a:off x="2" y="2"/>
            <a:ext cx="3767431" cy="1009819"/>
          </a:xfrm>
          <a:custGeom>
            <a:avLst/>
            <a:gdLst>
              <a:gd name="connsiteX0" fmla="*/ 0 w 3767431"/>
              <a:gd name="connsiteY0" fmla="*/ 0 h 1009819"/>
              <a:gd name="connsiteX1" fmla="*/ 3767431 w 3767431"/>
              <a:gd name="connsiteY1" fmla="*/ 0 h 1009819"/>
              <a:gd name="connsiteX2" fmla="*/ 3767431 w 3767431"/>
              <a:gd name="connsiteY2" fmla="*/ 1009819 h 1009819"/>
              <a:gd name="connsiteX3" fmla="*/ 0 w 3767431"/>
              <a:gd name="connsiteY3" fmla="*/ 1009819 h 100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431" h="1009819">
                <a:moveTo>
                  <a:pt x="0" y="0"/>
                </a:moveTo>
                <a:lnTo>
                  <a:pt x="3767431" y="0"/>
                </a:lnTo>
                <a:lnTo>
                  <a:pt x="3767431" y="1009819"/>
                </a:lnTo>
                <a:lnTo>
                  <a:pt x="0" y="1009819"/>
                </a:lnTo>
                <a:close/>
              </a:path>
            </a:pathLst>
          </a:cu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AFF238C4-81CD-3A8B-6CD4-36EC3C74A82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427" r="11071"/>
          <a:stretch>
            <a:fillRect/>
          </a:stretch>
        </p:blipFill>
        <p:spPr>
          <a:xfrm>
            <a:off x="1" y="5590419"/>
            <a:ext cx="12192060" cy="522037"/>
          </a:xfrm>
          <a:custGeom>
            <a:avLst/>
            <a:gdLst>
              <a:gd name="connsiteX0" fmla="*/ 0 w 12192060"/>
              <a:gd name="connsiteY0" fmla="*/ 0 h 522037"/>
              <a:gd name="connsiteX1" fmla="*/ 12192060 w 12192060"/>
              <a:gd name="connsiteY1" fmla="*/ 0 h 522037"/>
              <a:gd name="connsiteX2" fmla="*/ 12192060 w 12192060"/>
              <a:gd name="connsiteY2" fmla="*/ 522037 h 522037"/>
              <a:gd name="connsiteX3" fmla="*/ 0 w 12192060"/>
              <a:gd name="connsiteY3" fmla="*/ 522037 h 5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60" h="522037">
                <a:moveTo>
                  <a:pt x="0" y="0"/>
                </a:moveTo>
                <a:lnTo>
                  <a:pt x="12192060" y="0"/>
                </a:lnTo>
                <a:lnTo>
                  <a:pt x="12192060" y="522037"/>
                </a:lnTo>
                <a:lnTo>
                  <a:pt x="0" y="522037"/>
                </a:lnTo>
                <a:close/>
              </a:path>
            </a:pathLst>
          </a:cu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63E3A363-145F-206F-266C-B9E2B0FAB7DD}"/>
              </a:ext>
            </a:extLst>
          </p:cNvPr>
          <p:cNvSpPr/>
          <p:nvPr userDrawn="1"/>
        </p:nvSpPr>
        <p:spPr>
          <a:xfrm>
            <a:off x="9250598" y="471605"/>
            <a:ext cx="2157097" cy="2157097"/>
          </a:xfrm>
          <a:prstGeom prst="ellipse">
            <a:avLst/>
          </a:prstGeom>
          <a:solidFill>
            <a:schemeClr val="accent4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DE02E05-595A-16CF-6266-62538DFC16D0}"/>
              </a:ext>
            </a:extLst>
          </p:cNvPr>
          <p:cNvSpPr/>
          <p:nvPr userDrawn="1"/>
        </p:nvSpPr>
        <p:spPr>
          <a:xfrm>
            <a:off x="7940285" y="4985135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D85649E-04BD-5186-BD79-8AA93DD3249B}"/>
              </a:ext>
            </a:extLst>
          </p:cNvPr>
          <p:cNvSpPr/>
          <p:nvPr userDrawn="1"/>
        </p:nvSpPr>
        <p:spPr>
          <a:xfrm>
            <a:off x="7940285" y="5679283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53DCF60-4DBD-60A8-147B-E448AF1810D5}"/>
              </a:ext>
            </a:extLst>
          </p:cNvPr>
          <p:cNvSpPr/>
          <p:nvPr userDrawn="1"/>
        </p:nvSpPr>
        <p:spPr>
          <a:xfrm>
            <a:off x="2930516" y="246834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9CAD9A-42EA-5081-7FB2-7E583DDE1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24912" y="2359152"/>
            <a:ext cx="6528816" cy="1883664"/>
          </a:xfrm>
        </p:spPr>
        <p:txBody>
          <a:bodyPr anchor="t">
            <a:noAutofit/>
          </a:bodyPr>
          <a:lstStyle>
            <a:lvl1pPr algn="l">
              <a:defRPr sz="59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3C71F-CB44-ACA0-AF0E-CD2A4DA71F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4912" y="1947672"/>
            <a:ext cx="5943600" cy="41148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FD1BB09-A7ED-BA2F-D5C0-000FA9FC246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3498771">
            <a:off x="1238845" y="2129773"/>
            <a:ext cx="1501346" cy="150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29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7F9A3535-D85B-F023-B8C0-28D2FEAAD9E0}"/>
              </a:ext>
            </a:extLst>
          </p:cNvPr>
          <p:cNvGrpSpPr/>
          <p:nvPr userDrawn="1"/>
        </p:nvGrpSpPr>
        <p:grpSpPr>
          <a:xfrm>
            <a:off x="1" y="3827512"/>
            <a:ext cx="12198945" cy="3030489"/>
            <a:chOff x="1" y="3827512"/>
            <a:chExt cx="12198945" cy="3030489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11C7D54-0954-B838-DA12-86EA86543A54}"/>
                </a:ext>
              </a:extLst>
            </p:cNvPr>
            <p:cNvSpPr/>
            <p:nvPr userDrawn="1"/>
          </p:nvSpPr>
          <p:spPr>
            <a:xfrm>
              <a:off x="11488761" y="5133340"/>
              <a:ext cx="521208" cy="1724660"/>
            </a:xfrm>
            <a:custGeom>
              <a:avLst/>
              <a:gdLst>
                <a:gd name="connsiteX0" fmla="*/ 834 w 513332"/>
                <a:gd name="connsiteY0" fmla="*/ -1393 h 1623974"/>
                <a:gd name="connsiteX1" fmla="*/ 514166 w 513332"/>
                <a:gd name="connsiteY1" fmla="*/ -1393 h 1623974"/>
                <a:gd name="connsiteX2" fmla="*/ 514166 w 513332"/>
                <a:gd name="connsiteY2" fmla="*/ 1622582 h 1623974"/>
                <a:gd name="connsiteX3" fmla="*/ 834 w 513332"/>
                <a:gd name="connsiteY3" fmla="*/ 1622582 h 162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332" h="1623974">
                  <a:moveTo>
                    <a:pt x="834" y="-1393"/>
                  </a:moveTo>
                  <a:lnTo>
                    <a:pt x="514166" y="-1393"/>
                  </a:lnTo>
                  <a:lnTo>
                    <a:pt x="514166" y="1622582"/>
                  </a:lnTo>
                  <a:lnTo>
                    <a:pt x="834" y="1622582"/>
                  </a:lnTo>
                  <a:close/>
                </a:path>
              </a:pathLst>
            </a:custGeom>
            <a:solidFill>
              <a:schemeClr val="accent1"/>
            </a:solidFill>
            <a:ln w="282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E49D87C6-232E-E91C-0D76-756637414E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 l="9291" r="42583" b="30832"/>
            <a:stretch>
              <a:fillRect/>
            </a:stretch>
          </p:blipFill>
          <p:spPr>
            <a:xfrm>
              <a:off x="1" y="3827512"/>
              <a:ext cx="12198945" cy="3030489"/>
            </a:xfrm>
            <a:custGeom>
              <a:avLst/>
              <a:gdLst>
                <a:gd name="connsiteX0" fmla="*/ 0 w 12198945"/>
                <a:gd name="connsiteY0" fmla="*/ 0 h 3030489"/>
                <a:gd name="connsiteX1" fmla="*/ 12198945 w 12198945"/>
                <a:gd name="connsiteY1" fmla="*/ 0 h 3030489"/>
                <a:gd name="connsiteX2" fmla="*/ 12198945 w 12198945"/>
                <a:gd name="connsiteY2" fmla="*/ 1369519 h 3030489"/>
                <a:gd name="connsiteX3" fmla="*/ 11240822 w 12198945"/>
                <a:gd name="connsiteY3" fmla="*/ 1369519 h 3030489"/>
                <a:gd name="connsiteX4" fmla="*/ 11240822 w 12198945"/>
                <a:gd name="connsiteY4" fmla="*/ 3030489 h 3030489"/>
                <a:gd name="connsiteX5" fmla="*/ 0 w 12198945"/>
                <a:gd name="connsiteY5" fmla="*/ 3030489 h 303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8945" h="3030489">
                  <a:moveTo>
                    <a:pt x="0" y="0"/>
                  </a:moveTo>
                  <a:lnTo>
                    <a:pt x="12198945" y="0"/>
                  </a:lnTo>
                  <a:lnTo>
                    <a:pt x="12198945" y="1369519"/>
                  </a:lnTo>
                  <a:lnTo>
                    <a:pt x="11240822" y="1369519"/>
                  </a:lnTo>
                  <a:lnTo>
                    <a:pt x="11240822" y="3030489"/>
                  </a:lnTo>
                  <a:lnTo>
                    <a:pt x="0" y="3030489"/>
                  </a:lnTo>
                  <a:close/>
                </a:path>
              </a:pathLst>
            </a:cu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2121408"/>
            <a:ext cx="6510528" cy="3578352"/>
          </a:xfrm>
        </p:spPr>
        <p:txBody>
          <a:bodyPr/>
          <a:lstStyle>
            <a:lvl1pPr marL="0" indent="0">
              <a:buNone/>
              <a:defRPr sz="1800"/>
            </a:lvl1pPr>
            <a:lvl2pPr marL="283464">
              <a:defRPr sz="1800"/>
            </a:lvl2pPr>
            <a:lvl3pPr marL="566928">
              <a:defRPr sz="1600"/>
            </a:lvl3pPr>
            <a:lvl4pPr marL="758952">
              <a:defRPr sz="1400"/>
            </a:lvl4pPr>
            <a:lvl5pPr marL="1042416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3602100-4B1B-08F9-3FE3-A39515512D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1" name="Freeform 65">
            <a:extLst>
              <a:ext uri="{FF2B5EF4-FFF2-40B4-BE49-F238E27FC236}">
                <a16:creationId xmlns:a16="http://schemas.microsoft.com/office/drawing/2014/main" id="{232AA84F-639D-A24B-BB67-2694CC069C65}"/>
              </a:ext>
            </a:extLst>
          </p:cNvPr>
          <p:cNvSpPr/>
          <p:nvPr/>
        </p:nvSpPr>
        <p:spPr>
          <a:xfrm>
            <a:off x="838989" y="5178370"/>
            <a:ext cx="2157098" cy="1679630"/>
          </a:xfrm>
          <a:custGeom>
            <a:avLst/>
            <a:gdLst>
              <a:gd name="connsiteX0" fmla="*/ 1078549 w 2157098"/>
              <a:gd name="connsiteY0" fmla="*/ 0 h 1679630"/>
              <a:gd name="connsiteX1" fmla="*/ 2157098 w 2157098"/>
              <a:gd name="connsiteY1" fmla="*/ 1078549 h 1679630"/>
              <a:gd name="connsiteX2" fmla="*/ 2072341 w 2157098"/>
              <a:gd name="connsiteY2" fmla="*/ 1498369 h 1679630"/>
              <a:gd name="connsiteX3" fmla="*/ 1973955 w 2157098"/>
              <a:gd name="connsiteY3" fmla="*/ 1679630 h 1679630"/>
              <a:gd name="connsiteX4" fmla="*/ 183143 w 2157098"/>
              <a:gd name="connsiteY4" fmla="*/ 1679630 h 1679630"/>
              <a:gd name="connsiteX5" fmla="*/ 84758 w 2157098"/>
              <a:gd name="connsiteY5" fmla="*/ 1498369 h 1679630"/>
              <a:gd name="connsiteX6" fmla="*/ 0 w 2157098"/>
              <a:gd name="connsiteY6" fmla="*/ 1078549 h 1679630"/>
              <a:gd name="connsiteX7" fmla="*/ 1078549 w 2157098"/>
              <a:gd name="connsiteY7" fmla="*/ 0 h 167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7098" h="1679630">
                <a:moveTo>
                  <a:pt x="1078549" y="0"/>
                </a:moveTo>
                <a:cubicBezTo>
                  <a:pt x="1674215" y="0"/>
                  <a:pt x="2157098" y="482883"/>
                  <a:pt x="2157098" y="1078549"/>
                </a:cubicBezTo>
                <a:cubicBezTo>
                  <a:pt x="2157098" y="1227466"/>
                  <a:pt x="2126918" y="1369333"/>
                  <a:pt x="2072341" y="1498369"/>
                </a:cubicBezTo>
                <a:lnTo>
                  <a:pt x="1973955" y="1679630"/>
                </a:lnTo>
                <a:lnTo>
                  <a:pt x="183143" y="1679630"/>
                </a:lnTo>
                <a:lnTo>
                  <a:pt x="84758" y="1498369"/>
                </a:lnTo>
                <a:cubicBezTo>
                  <a:pt x="30180" y="1369333"/>
                  <a:pt x="0" y="1227466"/>
                  <a:pt x="0" y="1078549"/>
                </a:cubicBezTo>
                <a:cubicBezTo>
                  <a:pt x="0" y="482883"/>
                  <a:pt x="482883" y="0"/>
                  <a:pt x="1078549" y="0"/>
                </a:cubicBezTo>
                <a:close/>
              </a:path>
            </a:pathLst>
          </a:custGeom>
          <a:solidFill>
            <a:schemeClr val="accent4">
              <a:alpha val="8321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39B8E7B-82C3-F9D6-9E34-8F76C40C8539}"/>
              </a:ext>
            </a:extLst>
          </p:cNvPr>
          <p:cNvSpPr/>
          <p:nvPr/>
        </p:nvSpPr>
        <p:spPr>
          <a:xfrm>
            <a:off x="9626717" y="499091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Footer Placeholder 59">
            <a:extLst>
              <a:ext uri="{FF2B5EF4-FFF2-40B4-BE49-F238E27FC236}">
                <a16:creationId xmlns:a16="http://schemas.microsoft.com/office/drawing/2014/main" id="{EACDB755-CEBA-6C68-443D-525463E80DA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1" name="Slide Number Placeholder 60">
            <a:extLst>
              <a:ext uri="{FF2B5EF4-FFF2-40B4-BE49-F238E27FC236}">
                <a16:creationId xmlns:a16="http://schemas.microsoft.com/office/drawing/2014/main" id="{307D0F4E-2944-C947-2B6E-0547303F256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2145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438912"/>
            <a:ext cx="8762246" cy="1325880"/>
          </a:xfrm>
        </p:spPr>
        <p:txBody>
          <a:bodyPr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8596636-128C-4D64-E63E-16619F5CDF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892808"/>
            <a:ext cx="8659368" cy="749808"/>
          </a:xfrm>
          <a:solidFill>
            <a:schemeClr val="accent1">
              <a:lumMod val="75000"/>
            </a:schemeClr>
          </a:solidFill>
        </p:spPr>
        <p:txBody>
          <a:bodyPr lIns="713232" anchor="ctr"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5E065C5-B7CB-9146-3A7C-A6F39CA9B2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83880" y="1792224"/>
            <a:ext cx="960120" cy="96012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BD0306DB-B174-37A8-719D-C89F9EE118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2891790"/>
            <a:ext cx="8659368" cy="749808"/>
          </a:xfrm>
          <a:solidFill>
            <a:schemeClr val="accent2">
              <a:lumMod val="75000"/>
            </a:schemeClr>
          </a:solidFill>
        </p:spPr>
        <p:txBody>
          <a:bodyPr lIns="713232" anchor="ctr"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D80DBC95-A30E-E3C3-6A02-0DE7F6995B6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83880" y="2784348"/>
            <a:ext cx="960120" cy="9601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F0762B-1AD3-943D-F4CC-9D5CF57405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890772"/>
            <a:ext cx="8659368" cy="749808"/>
          </a:xfrm>
          <a:solidFill>
            <a:schemeClr val="accent4">
              <a:lumMod val="75000"/>
            </a:schemeClr>
          </a:solidFill>
        </p:spPr>
        <p:txBody>
          <a:bodyPr lIns="713232" anchor="ctr"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51060427-2619-E83D-D977-65854C7AA3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83880" y="3776472"/>
            <a:ext cx="960120" cy="9601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B28E366-646A-5633-0E0C-1BB99B27FD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4889754"/>
            <a:ext cx="8659368" cy="749808"/>
          </a:xfrm>
          <a:solidFill>
            <a:schemeClr val="tx1">
              <a:lumMod val="90000"/>
              <a:lumOff val="10000"/>
            </a:schemeClr>
          </a:solidFill>
        </p:spPr>
        <p:txBody>
          <a:bodyPr lIns="713232" anchor="ctr"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2A38A746-8D71-1D08-BD7B-347D1E5985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880" y="4768596"/>
            <a:ext cx="960120" cy="960120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bg2"/>
            </a:solidFill>
          </a:ln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B500DDB-4549-EAE1-1AA8-DBD382D2B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5888736"/>
            <a:ext cx="8659368" cy="749808"/>
          </a:xfrm>
          <a:solidFill>
            <a:schemeClr val="accent3">
              <a:lumMod val="75000"/>
            </a:schemeClr>
          </a:solidFill>
        </p:spPr>
        <p:txBody>
          <a:bodyPr lIns="713232" anchor="ctr">
            <a:noAutofit/>
          </a:bodyPr>
          <a:lstStyle>
            <a:lvl1pPr marL="0" indent="0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EC619F49-49DD-DF7B-37A0-6104FF3C2B3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83880" y="5760720"/>
            <a:ext cx="960120" cy="96012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4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6840628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 hidden="1">
            <a:extLst>
              <a:ext uri="{FF2B5EF4-FFF2-40B4-BE49-F238E27FC236}">
                <a16:creationId xmlns:a16="http://schemas.microsoft.com/office/drawing/2014/main" id="{25EA7C35-FF1A-FBFD-05A2-718EB0D16B65}"/>
              </a:ext>
            </a:extLst>
          </p:cNvPr>
          <p:cNvSpPr/>
          <p:nvPr/>
        </p:nvSpPr>
        <p:spPr>
          <a:xfrm>
            <a:off x="233681" y="2011679"/>
            <a:ext cx="3195438" cy="3286867"/>
          </a:xfrm>
          <a:custGeom>
            <a:avLst/>
            <a:gdLst>
              <a:gd name="connsiteX0" fmla="*/ 2213 w 9357201"/>
              <a:gd name="connsiteY0" fmla="*/ -650 h 3276674"/>
              <a:gd name="connsiteX1" fmla="*/ 8009370 w 9357201"/>
              <a:gd name="connsiteY1" fmla="*/ -650 h 3276674"/>
              <a:gd name="connsiteX2" fmla="*/ 9359415 w 9357201"/>
              <a:gd name="connsiteY2" fmla="*/ 1355860 h 3276674"/>
              <a:gd name="connsiteX3" fmla="*/ 9359415 w 9357201"/>
              <a:gd name="connsiteY3" fmla="*/ 3276024 h 3276674"/>
              <a:gd name="connsiteX0" fmla="*/ 0 w 9357202"/>
              <a:gd name="connsiteY0" fmla="*/ 33 h 3276707"/>
              <a:gd name="connsiteX1" fmla="*/ 5765524 w 9357202"/>
              <a:gd name="connsiteY1" fmla="*/ 0 h 3276707"/>
              <a:gd name="connsiteX2" fmla="*/ 8007157 w 9357202"/>
              <a:gd name="connsiteY2" fmla="*/ 33 h 3276707"/>
              <a:gd name="connsiteX3" fmla="*/ 9357202 w 9357202"/>
              <a:gd name="connsiteY3" fmla="*/ 1356543 h 3276707"/>
              <a:gd name="connsiteX4" fmla="*/ 9357202 w 9357202"/>
              <a:gd name="connsiteY4" fmla="*/ 3276707 h 3276707"/>
              <a:gd name="connsiteX0" fmla="*/ 0 w 3591678"/>
              <a:gd name="connsiteY0" fmla="*/ 0 h 3276707"/>
              <a:gd name="connsiteX1" fmla="*/ 2241633 w 3591678"/>
              <a:gd name="connsiteY1" fmla="*/ 33 h 3276707"/>
              <a:gd name="connsiteX2" fmla="*/ 3591678 w 3591678"/>
              <a:gd name="connsiteY2" fmla="*/ 1356543 h 3276707"/>
              <a:gd name="connsiteX3" fmla="*/ 3591678 w 3591678"/>
              <a:gd name="connsiteY3" fmla="*/ 3276707 h 3276707"/>
              <a:gd name="connsiteX0" fmla="*/ 0 w 3408798"/>
              <a:gd name="connsiteY0" fmla="*/ 0 h 3276707"/>
              <a:gd name="connsiteX1" fmla="*/ 2058753 w 3408798"/>
              <a:gd name="connsiteY1" fmla="*/ 33 h 3276707"/>
              <a:gd name="connsiteX2" fmla="*/ 3408798 w 3408798"/>
              <a:gd name="connsiteY2" fmla="*/ 1356543 h 3276707"/>
              <a:gd name="connsiteX3" fmla="*/ 3408798 w 3408798"/>
              <a:gd name="connsiteY3" fmla="*/ 3276707 h 3276707"/>
              <a:gd name="connsiteX0" fmla="*/ 0 w 3225918"/>
              <a:gd name="connsiteY0" fmla="*/ 0 h 3286867"/>
              <a:gd name="connsiteX1" fmla="*/ 1875873 w 3225918"/>
              <a:gd name="connsiteY1" fmla="*/ 10193 h 3286867"/>
              <a:gd name="connsiteX2" fmla="*/ 3225918 w 3225918"/>
              <a:gd name="connsiteY2" fmla="*/ 1366703 h 3286867"/>
              <a:gd name="connsiteX3" fmla="*/ 3225918 w 3225918"/>
              <a:gd name="connsiteY3" fmla="*/ 3286867 h 3286867"/>
              <a:gd name="connsiteX0" fmla="*/ 0 w 3195438"/>
              <a:gd name="connsiteY0" fmla="*/ 0 h 3286867"/>
              <a:gd name="connsiteX1" fmla="*/ 1845393 w 3195438"/>
              <a:gd name="connsiteY1" fmla="*/ 10193 h 3286867"/>
              <a:gd name="connsiteX2" fmla="*/ 3195438 w 3195438"/>
              <a:gd name="connsiteY2" fmla="*/ 1366703 h 3286867"/>
              <a:gd name="connsiteX3" fmla="*/ 3195438 w 3195438"/>
              <a:gd name="connsiteY3" fmla="*/ 3286867 h 328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438" h="3286867">
                <a:moveTo>
                  <a:pt x="0" y="0"/>
                </a:moveTo>
                <a:lnTo>
                  <a:pt x="1845393" y="10193"/>
                </a:lnTo>
                <a:cubicBezTo>
                  <a:pt x="2591000" y="10193"/>
                  <a:pt x="3195438" y="617523"/>
                  <a:pt x="3195438" y="1366703"/>
                </a:cubicBezTo>
                <a:lnTo>
                  <a:pt x="3195438" y="3286867"/>
                </a:lnTo>
              </a:path>
            </a:pathLst>
          </a:custGeom>
          <a:noFill/>
          <a:ln w="510466" cap="sq">
            <a:solidFill>
              <a:srgbClr val="00AA59"/>
            </a:solidFill>
            <a:prstDash val="solid"/>
            <a:round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4" name="Freeform: Shape 23" hidden="1">
            <a:extLst>
              <a:ext uri="{FF2B5EF4-FFF2-40B4-BE49-F238E27FC236}">
                <a16:creationId xmlns:a16="http://schemas.microsoft.com/office/drawing/2014/main" id="{B09E8213-E4A1-3E30-9198-8B68ABEE82B8}"/>
              </a:ext>
            </a:extLst>
          </p:cNvPr>
          <p:cNvSpPr/>
          <p:nvPr/>
        </p:nvSpPr>
        <p:spPr>
          <a:xfrm>
            <a:off x="3429117" y="4725899"/>
            <a:ext cx="8510941" cy="1366196"/>
          </a:xfrm>
          <a:custGeom>
            <a:avLst/>
            <a:gdLst>
              <a:gd name="connsiteX0" fmla="*/ 10980107 w 10977893"/>
              <a:gd name="connsiteY0" fmla="*/ -650 h 1365979"/>
              <a:gd name="connsiteX1" fmla="*/ 10980107 w 10977893"/>
              <a:gd name="connsiteY1" fmla="*/ 789104 h 1365979"/>
              <a:gd name="connsiteX2" fmla="*/ 10357989 w 10977893"/>
              <a:gd name="connsiteY2" fmla="*/ 1365329 h 1365979"/>
              <a:gd name="connsiteX3" fmla="*/ 624331 w 10977893"/>
              <a:gd name="connsiteY3" fmla="*/ 1365329 h 1365979"/>
              <a:gd name="connsiteX4" fmla="*/ 2213 w 10977893"/>
              <a:gd name="connsiteY4" fmla="*/ 789104 h 1365979"/>
              <a:gd name="connsiteX5" fmla="*/ 2213 w 10977893"/>
              <a:gd name="connsiteY5" fmla="*/ -650 h 1365979"/>
              <a:gd name="connsiteX0" fmla="*/ 10977894 w 10977894"/>
              <a:gd name="connsiteY0" fmla="*/ 0 h 1365979"/>
              <a:gd name="connsiteX1" fmla="*/ 10977894 w 10977894"/>
              <a:gd name="connsiteY1" fmla="*/ 789754 h 1365979"/>
              <a:gd name="connsiteX2" fmla="*/ 10355776 w 10977894"/>
              <a:gd name="connsiteY2" fmla="*/ 1365979 h 1365979"/>
              <a:gd name="connsiteX3" fmla="*/ 8724301 w 10977894"/>
              <a:gd name="connsiteY3" fmla="*/ 1362386 h 1365979"/>
              <a:gd name="connsiteX4" fmla="*/ 622118 w 10977894"/>
              <a:gd name="connsiteY4" fmla="*/ 1365979 h 1365979"/>
              <a:gd name="connsiteX5" fmla="*/ 0 w 10977894"/>
              <a:gd name="connsiteY5" fmla="*/ 789754 h 1365979"/>
              <a:gd name="connsiteX6" fmla="*/ 0 w 10977894"/>
              <a:gd name="connsiteY6" fmla="*/ 0 h 1365979"/>
              <a:gd name="connsiteX0" fmla="*/ 10977894 w 10977894"/>
              <a:gd name="connsiteY0" fmla="*/ 789754 h 1365979"/>
              <a:gd name="connsiteX1" fmla="*/ 10355776 w 10977894"/>
              <a:gd name="connsiteY1" fmla="*/ 1365979 h 1365979"/>
              <a:gd name="connsiteX2" fmla="*/ 8724301 w 10977894"/>
              <a:gd name="connsiteY2" fmla="*/ 1362386 h 1365979"/>
              <a:gd name="connsiteX3" fmla="*/ 622118 w 10977894"/>
              <a:gd name="connsiteY3" fmla="*/ 1365979 h 1365979"/>
              <a:gd name="connsiteX4" fmla="*/ 0 w 10977894"/>
              <a:gd name="connsiteY4" fmla="*/ 789754 h 1365979"/>
              <a:gd name="connsiteX5" fmla="*/ 0 w 10977894"/>
              <a:gd name="connsiteY5" fmla="*/ 0 h 1365979"/>
              <a:gd name="connsiteX0" fmla="*/ 10355776 w 10355776"/>
              <a:gd name="connsiteY0" fmla="*/ 1365979 h 1365979"/>
              <a:gd name="connsiteX1" fmla="*/ 8724301 w 10355776"/>
              <a:gd name="connsiteY1" fmla="*/ 1362386 h 1365979"/>
              <a:gd name="connsiteX2" fmla="*/ 622118 w 10355776"/>
              <a:gd name="connsiteY2" fmla="*/ 1365979 h 1365979"/>
              <a:gd name="connsiteX3" fmla="*/ 0 w 10355776"/>
              <a:gd name="connsiteY3" fmla="*/ 789754 h 1365979"/>
              <a:gd name="connsiteX4" fmla="*/ 0 w 10355776"/>
              <a:gd name="connsiteY4" fmla="*/ 0 h 1365979"/>
              <a:gd name="connsiteX0" fmla="*/ 8724301 w 8724301"/>
              <a:gd name="connsiteY0" fmla="*/ 1362386 h 1365979"/>
              <a:gd name="connsiteX1" fmla="*/ 622118 w 8724301"/>
              <a:gd name="connsiteY1" fmla="*/ 1365979 h 1365979"/>
              <a:gd name="connsiteX2" fmla="*/ 0 w 8724301"/>
              <a:gd name="connsiteY2" fmla="*/ 789754 h 1365979"/>
              <a:gd name="connsiteX3" fmla="*/ 0 w 8724301"/>
              <a:gd name="connsiteY3" fmla="*/ 0 h 1365979"/>
              <a:gd name="connsiteX0" fmla="*/ 8510941 w 8510941"/>
              <a:gd name="connsiteY0" fmla="*/ 1366196 h 1366196"/>
              <a:gd name="connsiteX1" fmla="*/ 622118 w 8510941"/>
              <a:gd name="connsiteY1" fmla="*/ 1365979 h 1366196"/>
              <a:gd name="connsiteX2" fmla="*/ 0 w 8510941"/>
              <a:gd name="connsiteY2" fmla="*/ 789754 h 1366196"/>
              <a:gd name="connsiteX3" fmla="*/ 0 w 8510941"/>
              <a:gd name="connsiteY3" fmla="*/ 0 h 136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0941" h="1366196">
                <a:moveTo>
                  <a:pt x="8510941" y="1366196"/>
                </a:moveTo>
                <a:lnTo>
                  <a:pt x="622118" y="1365979"/>
                </a:lnTo>
                <a:cubicBezTo>
                  <a:pt x="278520" y="1365979"/>
                  <a:pt x="0" y="1107979"/>
                  <a:pt x="0" y="789754"/>
                </a:cubicBezTo>
                <a:lnTo>
                  <a:pt x="0" y="0"/>
                </a:lnTo>
              </a:path>
            </a:pathLst>
          </a:custGeom>
          <a:noFill/>
          <a:ln w="510466" cap="sq">
            <a:solidFill>
              <a:srgbClr val="00AA59"/>
            </a:solidFill>
            <a:prstDash val="solid"/>
            <a:round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67CFF6C-EDBA-8B95-5C93-0B4BB5939B82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9507" r="12032"/>
          <a:stretch/>
        </p:blipFill>
        <p:spPr>
          <a:xfrm>
            <a:off x="0" y="1779373"/>
            <a:ext cx="12192000" cy="4583992"/>
          </a:xfrm>
          <a:custGeom>
            <a:avLst/>
            <a:gdLst>
              <a:gd name="connsiteX0" fmla="*/ 0 w 12192000"/>
              <a:gd name="connsiteY0" fmla="*/ 0 h 4583992"/>
              <a:gd name="connsiteX1" fmla="*/ 12192000 w 12192000"/>
              <a:gd name="connsiteY1" fmla="*/ 0 h 4583992"/>
              <a:gd name="connsiteX2" fmla="*/ 12192000 w 12192000"/>
              <a:gd name="connsiteY2" fmla="*/ 2190264 h 4583992"/>
              <a:gd name="connsiteX3" fmla="*/ 12187938 w 12192000"/>
              <a:gd name="connsiteY3" fmla="*/ 2190264 h 4583992"/>
              <a:gd name="connsiteX4" fmla="*/ 12187938 w 12192000"/>
              <a:gd name="connsiteY4" fmla="*/ 4583992 h 4583992"/>
              <a:gd name="connsiteX5" fmla="*/ 0 w 12192000"/>
              <a:gd name="connsiteY5" fmla="*/ 4583992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3992">
                <a:moveTo>
                  <a:pt x="0" y="0"/>
                </a:moveTo>
                <a:lnTo>
                  <a:pt x="12192000" y="0"/>
                </a:lnTo>
                <a:lnTo>
                  <a:pt x="12192000" y="2190264"/>
                </a:lnTo>
                <a:lnTo>
                  <a:pt x="12187938" y="2190264"/>
                </a:lnTo>
                <a:lnTo>
                  <a:pt x="12187938" y="4583992"/>
                </a:lnTo>
                <a:lnTo>
                  <a:pt x="0" y="4583992"/>
                </a:lnTo>
                <a:close/>
              </a:path>
            </a:pathLst>
          </a:cu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1FEFD686-81C7-A517-F1C0-0C3D3EF340F2}"/>
              </a:ext>
            </a:extLst>
          </p:cNvPr>
          <p:cNvSpPr/>
          <p:nvPr/>
        </p:nvSpPr>
        <p:spPr>
          <a:xfrm>
            <a:off x="767250" y="3628115"/>
            <a:ext cx="1628275" cy="1628275"/>
          </a:xfrm>
          <a:prstGeom prst="ellipse">
            <a:avLst/>
          </a:prstGeom>
          <a:solidFill>
            <a:schemeClr val="accent4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032612E-888F-3F52-2DF9-1A7FC1C338A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72707"/>
          <a:stretch>
            <a:fillRect/>
          </a:stretch>
        </p:blipFill>
        <p:spPr>
          <a:xfrm>
            <a:off x="5315713" y="5020135"/>
            <a:ext cx="6718341" cy="1871772"/>
          </a:xfrm>
          <a:custGeom>
            <a:avLst/>
            <a:gdLst>
              <a:gd name="connsiteX0" fmla="*/ 0 w 6718341"/>
              <a:gd name="connsiteY0" fmla="*/ 0 h 1871772"/>
              <a:gd name="connsiteX1" fmla="*/ 6718341 w 6718341"/>
              <a:gd name="connsiteY1" fmla="*/ 0 h 1871772"/>
              <a:gd name="connsiteX2" fmla="*/ 6718341 w 6718341"/>
              <a:gd name="connsiteY2" fmla="*/ 1871772 h 1871772"/>
              <a:gd name="connsiteX3" fmla="*/ 0 w 6718341"/>
              <a:gd name="connsiteY3" fmla="*/ 1871772 h 187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341" h="1871772">
                <a:moveTo>
                  <a:pt x="0" y="0"/>
                </a:moveTo>
                <a:lnTo>
                  <a:pt x="6718341" y="0"/>
                </a:lnTo>
                <a:lnTo>
                  <a:pt x="6718341" y="1871772"/>
                </a:lnTo>
                <a:lnTo>
                  <a:pt x="0" y="1871772"/>
                </a:lnTo>
                <a:close/>
              </a:path>
            </a:pathLst>
          </a:cu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CA6479C-DB58-C182-DA46-646A89A79A6F}"/>
              </a:ext>
            </a:extLst>
          </p:cNvPr>
          <p:cNvSpPr/>
          <p:nvPr/>
        </p:nvSpPr>
        <p:spPr>
          <a:xfrm>
            <a:off x="11469607" y="5904458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40F0BF7-907A-B0C3-5845-78EDA851891C}"/>
              </a:ext>
            </a:extLst>
          </p:cNvPr>
          <p:cNvSpPr/>
          <p:nvPr/>
        </p:nvSpPr>
        <p:spPr>
          <a:xfrm>
            <a:off x="3000866" y="2411479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D287EAB-26E8-C8AF-6CB0-D37B7CB370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165" t="77500"/>
          <a:stretch>
            <a:fillRect/>
          </a:stretch>
        </p:blipFill>
        <p:spPr>
          <a:xfrm flipH="1">
            <a:off x="7732665" y="0"/>
            <a:ext cx="4459335" cy="1543022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F5323F-6D74-29FA-F04C-027DF280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744" y="2304288"/>
            <a:ext cx="5513832" cy="2432304"/>
          </a:xfrm>
        </p:spPr>
        <p:txBody>
          <a:bodyPr anchor="t">
            <a:noAutofit/>
          </a:bodyPr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52744" y="1885193"/>
            <a:ext cx="5943600" cy="41148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519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23ECD-883B-31C2-B563-5F29C4A18EB4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1308420" y="2054506"/>
            <a:ext cx="4453128" cy="4803494"/>
          </a:xfrm>
          <a:custGeom>
            <a:avLst/>
            <a:gdLst>
              <a:gd name="connsiteX0" fmla="*/ 2224077 w 4453128"/>
              <a:gd name="connsiteY0" fmla="*/ 0 h 4803494"/>
              <a:gd name="connsiteX1" fmla="*/ 4436672 w 4453128"/>
              <a:gd name="connsiteY1" fmla="*/ 1913041 h 4803494"/>
              <a:gd name="connsiteX2" fmla="*/ 4448133 w 4453128"/>
              <a:gd name="connsiteY2" fmla="*/ 2130515 h 4803494"/>
              <a:gd name="connsiteX3" fmla="*/ 4453128 w 4453128"/>
              <a:gd name="connsiteY3" fmla="*/ 2130515 h 4803494"/>
              <a:gd name="connsiteX4" fmla="*/ 4453128 w 4453128"/>
              <a:gd name="connsiteY4" fmla="*/ 4803494 h 4803494"/>
              <a:gd name="connsiteX5" fmla="*/ 0 w 4453128"/>
              <a:gd name="connsiteY5" fmla="*/ 4803494 h 4803494"/>
              <a:gd name="connsiteX6" fmla="*/ 0 w 4453128"/>
              <a:gd name="connsiteY6" fmla="*/ 2130515 h 4803494"/>
              <a:gd name="connsiteX7" fmla="*/ 22 w 4453128"/>
              <a:gd name="connsiteY7" fmla="*/ 2130515 h 4803494"/>
              <a:gd name="connsiteX8" fmla="*/ 11485 w 4453128"/>
              <a:gd name="connsiteY8" fmla="*/ 1913041 h 4803494"/>
              <a:gd name="connsiteX9" fmla="*/ 2224077 w 4453128"/>
              <a:gd name="connsiteY9" fmla="*/ 0 h 48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3128" h="4803494">
                <a:moveTo>
                  <a:pt x="2224077" y="0"/>
                </a:moveTo>
                <a:cubicBezTo>
                  <a:pt x="3375631" y="0"/>
                  <a:pt x="4322776" y="838514"/>
                  <a:pt x="4436672" y="1913041"/>
                </a:cubicBezTo>
                <a:lnTo>
                  <a:pt x="4448133" y="2130515"/>
                </a:lnTo>
                <a:lnTo>
                  <a:pt x="4453128" y="2130515"/>
                </a:lnTo>
                <a:lnTo>
                  <a:pt x="4453128" y="4803494"/>
                </a:lnTo>
                <a:lnTo>
                  <a:pt x="0" y="4803494"/>
                </a:lnTo>
                <a:lnTo>
                  <a:pt x="0" y="2130515"/>
                </a:lnTo>
                <a:lnTo>
                  <a:pt x="22" y="2130515"/>
                </a:lnTo>
                <a:lnTo>
                  <a:pt x="11485" y="1913041"/>
                </a:lnTo>
                <a:cubicBezTo>
                  <a:pt x="125379" y="838514"/>
                  <a:pt x="1072525" y="0"/>
                  <a:pt x="2224077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tIns="640080">
            <a:noAutofit/>
          </a:bodyPr>
          <a:lstStyle>
            <a:lvl1pPr marL="45720" indent="0" algn="ctr"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33A2FE8-CE2D-1353-439D-41C7B2D68ED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47104" y="2267712"/>
            <a:ext cx="4197096" cy="391363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6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8049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7336" y="722376"/>
            <a:ext cx="8870656" cy="76498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404872"/>
            <a:ext cx="10716768" cy="36301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2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F33A32FC-3A65-2B5F-2625-0FE903CD37D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FD42C5-F2A8-2017-93FA-4A8F8A7CB7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9030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phic 38">
            <a:extLst>
              <a:ext uri="{FF2B5EF4-FFF2-40B4-BE49-F238E27FC236}">
                <a16:creationId xmlns:a16="http://schemas.microsoft.com/office/drawing/2014/main" id="{0FA7F5A0-ECAD-A574-6649-C5480187061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26427" r="82873"/>
          <a:stretch>
            <a:fillRect/>
          </a:stretch>
        </p:blipFill>
        <p:spPr>
          <a:xfrm>
            <a:off x="9233628" y="1"/>
            <a:ext cx="2958372" cy="6105105"/>
          </a:xfrm>
          <a:custGeom>
            <a:avLst/>
            <a:gdLst>
              <a:gd name="connsiteX0" fmla="*/ 0 w 2958372"/>
              <a:gd name="connsiteY0" fmla="*/ 0 h 6105105"/>
              <a:gd name="connsiteX1" fmla="*/ 2958372 w 2958372"/>
              <a:gd name="connsiteY1" fmla="*/ 0 h 6105105"/>
              <a:gd name="connsiteX2" fmla="*/ 2958372 w 2958372"/>
              <a:gd name="connsiteY2" fmla="*/ 6105105 h 6105105"/>
              <a:gd name="connsiteX3" fmla="*/ 0 w 2958372"/>
              <a:gd name="connsiteY3" fmla="*/ 6105105 h 610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372" h="6105105">
                <a:moveTo>
                  <a:pt x="0" y="0"/>
                </a:moveTo>
                <a:lnTo>
                  <a:pt x="2958372" y="0"/>
                </a:lnTo>
                <a:lnTo>
                  <a:pt x="2958372" y="6105105"/>
                </a:lnTo>
                <a:lnTo>
                  <a:pt x="0" y="6105105"/>
                </a:lnTo>
                <a:close/>
              </a:path>
            </a:pathLst>
          </a:cu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8CD520B-B465-7A6D-37C4-8A060446902D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4684B3-A8D3-6A9A-C264-95DFAD1C3FCE}"/>
              </a:ext>
            </a:extLst>
          </p:cNvPr>
          <p:cNvSpPr/>
          <p:nvPr/>
        </p:nvSpPr>
        <p:spPr>
          <a:xfrm>
            <a:off x="9300014" y="263397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7336" y="722376"/>
            <a:ext cx="8870656" cy="7649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221992"/>
            <a:ext cx="8284464" cy="3986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C1E68FE-16F1-5C98-AEF6-0EAB9EA632CA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Footer Placeholder 39">
            <a:extLst>
              <a:ext uri="{FF2B5EF4-FFF2-40B4-BE49-F238E27FC236}">
                <a16:creationId xmlns:a16="http://schemas.microsoft.com/office/drawing/2014/main" id="{8727F01E-45EF-F70F-2A04-1EA69A24634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C388A650-32E8-11EC-26EE-D260D1953D5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370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raphic 76">
            <a:extLst>
              <a:ext uri="{FF2B5EF4-FFF2-40B4-BE49-F238E27FC236}">
                <a16:creationId xmlns:a16="http://schemas.microsoft.com/office/drawing/2014/main" id="{527CC80A-3410-5824-B06B-C4176A6BF4B0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0145" t="-169" r="45423" b="28675"/>
          <a:stretch/>
        </p:blipFill>
        <p:spPr>
          <a:xfrm>
            <a:off x="-1" y="3467101"/>
            <a:ext cx="12192001" cy="3390899"/>
          </a:xfrm>
          <a:custGeom>
            <a:avLst/>
            <a:gdLst>
              <a:gd name="connsiteX0" fmla="*/ 0 w 12192001"/>
              <a:gd name="connsiteY0" fmla="*/ 0 h 3390899"/>
              <a:gd name="connsiteX1" fmla="*/ 12192001 w 12192001"/>
              <a:gd name="connsiteY1" fmla="*/ 0 h 3390899"/>
              <a:gd name="connsiteX2" fmla="*/ 12192001 w 12192001"/>
              <a:gd name="connsiteY2" fmla="*/ 2324100 h 3390899"/>
              <a:gd name="connsiteX3" fmla="*/ 12192001 w 12192001"/>
              <a:gd name="connsiteY3" fmla="*/ 3390899 h 3390899"/>
              <a:gd name="connsiteX4" fmla="*/ 0 w 12192001"/>
              <a:gd name="connsiteY4" fmla="*/ 3390899 h 3390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3390899">
                <a:moveTo>
                  <a:pt x="0" y="0"/>
                </a:moveTo>
                <a:lnTo>
                  <a:pt x="12192001" y="0"/>
                </a:lnTo>
                <a:lnTo>
                  <a:pt x="12192001" y="2324100"/>
                </a:lnTo>
                <a:lnTo>
                  <a:pt x="12192001" y="3390899"/>
                </a:lnTo>
                <a:lnTo>
                  <a:pt x="0" y="3390899"/>
                </a:lnTo>
                <a:close/>
              </a:path>
            </a:pathLst>
          </a:custGeom>
        </p:spPr>
      </p:pic>
      <p:sp>
        <p:nvSpPr>
          <p:cNvPr id="53" name="Title 1">
            <a:extLst>
              <a:ext uri="{FF2B5EF4-FFF2-40B4-BE49-F238E27FC236}">
                <a16:creationId xmlns:a16="http://schemas.microsoft.com/office/drawing/2014/main" id="{CB607447-86F1-863F-176B-E0B78D243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6152"/>
            <a:ext cx="8951976" cy="3191256"/>
          </a:xfrm>
        </p:spPr>
        <p:txBody>
          <a:bodyPr anchor="t">
            <a:noAutofit/>
          </a:bodyPr>
          <a:lstStyle>
            <a:lvl1pPr>
              <a:defRPr sz="5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7" name="Graphic 12">
            <a:extLst>
              <a:ext uri="{FF2B5EF4-FFF2-40B4-BE49-F238E27FC236}">
                <a16:creationId xmlns:a16="http://schemas.microsoft.com/office/drawing/2014/main" id="{E5105AB7-2E65-757B-FF2B-CFE19C5C87B7}"/>
              </a:ext>
            </a:extLst>
          </p:cNvPr>
          <p:cNvSpPr/>
          <p:nvPr userDrawn="1"/>
        </p:nvSpPr>
        <p:spPr>
          <a:xfrm rot="5400000" flipV="1">
            <a:off x="8634864" y="3426822"/>
            <a:ext cx="6355080" cy="2810"/>
          </a:xfrm>
          <a:custGeom>
            <a:avLst/>
            <a:gdLst>
              <a:gd name="connsiteX0" fmla="*/ 13912003 w 13911910"/>
              <a:gd name="connsiteY0" fmla="*/ 95 h 2810"/>
              <a:gd name="connsiteX1" fmla="*/ 93 w 13911910"/>
              <a:gd name="connsiteY1" fmla="*/ 95 h 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11910" h="2810">
                <a:moveTo>
                  <a:pt x="13912003" y="95"/>
                </a:moveTo>
                <a:lnTo>
                  <a:pt x="93" y="95"/>
                </a:lnTo>
              </a:path>
            </a:pathLst>
          </a:custGeom>
          <a:noFill/>
          <a:ln w="508812" cap="sq">
            <a:solidFill>
              <a:schemeClr val="accent3">
                <a:alpha val="84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9" name="Graphic 12">
            <a:extLst>
              <a:ext uri="{FF2B5EF4-FFF2-40B4-BE49-F238E27FC236}">
                <a16:creationId xmlns:a16="http://schemas.microsoft.com/office/drawing/2014/main" id="{ECA42036-662E-03F7-941F-EDA42BEA5EDE}"/>
              </a:ext>
            </a:extLst>
          </p:cNvPr>
          <p:cNvSpPr/>
          <p:nvPr userDrawn="1"/>
        </p:nvSpPr>
        <p:spPr>
          <a:xfrm rot="5400000" flipV="1">
            <a:off x="7913504" y="3426822"/>
            <a:ext cx="6355080" cy="2810"/>
          </a:xfrm>
          <a:custGeom>
            <a:avLst/>
            <a:gdLst>
              <a:gd name="connsiteX0" fmla="*/ 13912003 w 13911910"/>
              <a:gd name="connsiteY0" fmla="*/ 95 h 2810"/>
              <a:gd name="connsiteX1" fmla="*/ 93 w 13911910"/>
              <a:gd name="connsiteY1" fmla="*/ 95 h 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11910" h="2810">
                <a:moveTo>
                  <a:pt x="13912003" y="95"/>
                </a:moveTo>
                <a:lnTo>
                  <a:pt x="93" y="95"/>
                </a:lnTo>
              </a:path>
            </a:pathLst>
          </a:custGeom>
          <a:noFill/>
          <a:ln w="508812" cap="sq">
            <a:solidFill>
              <a:schemeClr val="accent3">
                <a:alpha val="84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Freeform 47">
            <a:extLst>
              <a:ext uri="{FF2B5EF4-FFF2-40B4-BE49-F238E27FC236}">
                <a16:creationId xmlns:a16="http://schemas.microsoft.com/office/drawing/2014/main" id="{B90A79D3-C4F3-1056-F590-BFED7F28BC72}"/>
              </a:ext>
            </a:extLst>
          </p:cNvPr>
          <p:cNvSpPr/>
          <p:nvPr/>
        </p:nvSpPr>
        <p:spPr>
          <a:xfrm>
            <a:off x="685799" y="5342013"/>
            <a:ext cx="2157098" cy="1515987"/>
          </a:xfrm>
          <a:custGeom>
            <a:avLst/>
            <a:gdLst>
              <a:gd name="connsiteX0" fmla="*/ 1078549 w 2157098"/>
              <a:gd name="connsiteY0" fmla="*/ 0 h 1515987"/>
              <a:gd name="connsiteX1" fmla="*/ 2157098 w 2157098"/>
              <a:gd name="connsiteY1" fmla="*/ 1078549 h 1515987"/>
              <a:gd name="connsiteX2" fmla="*/ 2072340 w 2157098"/>
              <a:gd name="connsiteY2" fmla="*/ 1498369 h 1515987"/>
              <a:gd name="connsiteX3" fmla="*/ 2062778 w 2157098"/>
              <a:gd name="connsiteY3" fmla="*/ 1515987 h 1515987"/>
              <a:gd name="connsiteX4" fmla="*/ 94321 w 2157098"/>
              <a:gd name="connsiteY4" fmla="*/ 1515987 h 1515987"/>
              <a:gd name="connsiteX5" fmla="*/ 84758 w 2157098"/>
              <a:gd name="connsiteY5" fmla="*/ 1498369 h 1515987"/>
              <a:gd name="connsiteX6" fmla="*/ 0 w 2157098"/>
              <a:gd name="connsiteY6" fmla="*/ 1078549 h 1515987"/>
              <a:gd name="connsiteX7" fmla="*/ 1078549 w 2157098"/>
              <a:gd name="connsiteY7" fmla="*/ 0 h 151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7098" h="1515987">
                <a:moveTo>
                  <a:pt x="1078549" y="0"/>
                </a:moveTo>
                <a:cubicBezTo>
                  <a:pt x="1674215" y="0"/>
                  <a:pt x="2157098" y="482883"/>
                  <a:pt x="2157098" y="1078549"/>
                </a:cubicBezTo>
                <a:cubicBezTo>
                  <a:pt x="2157098" y="1227466"/>
                  <a:pt x="2126918" y="1369333"/>
                  <a:pt x="2072340" y="1498369"/>
                </a:cubicBezTo>
                <a:lnTo>
                  <a:pt x="2062778" y="1515987"/>
                </a:lnTo>
                <a:lnTo>
                  <a:pt x="94321" y="1515987"/>
                </a:lnTo>
                <a:lnTo>
                  <a:pt x="84758" y="1498369"/>
                </a:lnTo>
                <a:cubicBezTo>
                  <a:pt x="30180" y="1369333"/>
                  <a:pt x="0" y="1227466"/>
                  <a:pt x="0" y="1078549"/>
                </a:cubicBezTo>
                <a:cubicBezTo>
                  <a:pt x="0" y="482883"/>
                  <a:pt x="482883" y="0"/>
                  <a:pt x="1078549" y="0"/>
                </a:cubicBezTo>
                <a:close/>
              </a:path>
            </a:pathLst>
          </a:custGeom>
          <a:solidFill>
            <a:schemeClr val="accent4">
              <a:alpha val="8321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1FFE4B3-23C8-22B1-E231-C5753166B687}"/>
              </a:ext>
            </a:extLst>
          </p:cNvPr>
          <p:cNvSpPr/>
          <p:nvPr/>
        </p:nvSpPr>
        <p:spPr>
          <a:xfrm>
            <a:off x="10905848" y="106306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Graphic 25" hidden="1">
            <a:extLst>
              <a:ext uri="{FF2B5EF4-FFF2-40B4-BE49-F238E27FC236}">
                <a16:creationId xmlns:a16="http://schemas.microsoft.com/office/drawing/2014/main" id="{422E8005-83A8-3555-6EFB-842E78C629DF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62"/>
          <a:stretch/>
        </p:blipFill>
        <p:spPr>
          <a:xfrm>
            <a:off x="-6187440" y="1779373"/>
            <a:ext cx="20888725" cy="4583992"/>
          </a:xfrm>
          <a:custGeom>
            <a:avLst/>
            <a:gdLst>
              <a:gd name="connsiteX0" fmla="*/ 6153662 w 20854947"/>
              <a:gd name="connsiteY0" fmla="*/ 0 h 4583992"/>
              <a:gd name="connsiteX1" fmla="*/ 20854947 w 20854947"/>
              <a:gd name="connsiteY1" fmla="*/ 0 h 4583992"/>
              <a:gd name="connsiteX2" fmla="*/ 20854947 w 20854947"/>
              <a:gd name="connsiteY2" fmla="*/ 2190264 h 4583992"/>
              <a:gd name="connsiteX3" fmla="*/ 18345663 w 20854947"/>
              <a:gd name="connsiteY3" fmla="*/ 2190264 h 4583992"/>
              <a:gd name="connsiteX4" fmla="*/ 18345663 w 20854947"/>
              <a:gd name="connsiteY4" fmla="*/ 4583992 h 4583992"/>
              <a:gd name="connsiteX5" fmla="*/ 0 w 20854947"/>
              <a:gd name="connsiteY5" fmla="*/ 4583992 h 4583992"/>
              <a:gd name="connsiteX6" fmla="*/ 0 w 20854947"/>
              <a:gd name="connsiteY6" fmla="*/ 4313374 h 4583992"/>
              <a:gd name="connsiteX7" fmla="*/ 6153662 w 20854947"/>
              <a:gd name="connsiteY7" fmla="*/ 4313374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54947" h="4583992">
                <a:moveTo>
                  <a:pt x="6153662" y="0"/>
                </a:moveTo>
                <a:lnTo>
                  <a:pt x="20854947" y="0"/>
                </a:lnTo>
                <a:lnTo>
                  <a:pt x="20854947" y="2190264"/>
                </a:lnTo>
                <a:lnTo>
                  <a:pt x="18345663" y="2190264"/>
                </a:lnTo>
                <a:lnTo>
                  <a:pt x="18345663" y="4583992"/>
                </a:lnTo>
                <a:lnTo>
                  <a:pt x="0" y="4583992"/>
                </a:lnTo>
                <a:lnTo>
                  <a:pt x="0" y="4313374"/>
                </a:lnTo>
                <a:lnTo>
                  <a:pt x="6153662" y="4313374"/>
                </a:lnTo>
                <a:close/>
              </a:path>
            </a:pathLst>
          </a:cu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4581144"/>
            <a:ext cx="6510528" cy="36576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6D8E3E3-8A4C-591F-3DAB-1D6E46AA4DB9}"/>
              </a:ext>
            </a:extLst>
          </p:cNvPr>
          <p:cNvSpPr/>
          <p:nvPr userDrawn="1"/>
        </p:nvSpPr>
        <p:spPr>
          <a:xfrm>
            <a:off x="11626517" y="106306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878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-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4EA91DE6-3A10-8EDA-34AB-D931B1792C5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38116"/>
          <a:stretch>
            <a:fillRect/>
          </a:stretch>
        </p:blipFill>
        <p:spPr>
          <a:xfrm rot="5400000" flipH="1">
            <a:off x="9476084" y="1778851"/>
            <a:ext cx="4393983" cy="773351"/>
          </a:xfrm>
          <a:custGeom>
            <a:avLst/>
            <a:gdLst>
              <a:gd name="connsiteX0" fmla="*/ 4393983 w 4393983"/>
              <a:gd name="connsiteY0" fmla="*/ 773351 h 773351"/>
              <a:gd name="connsiteX1" fmla="*/ 4393983 w 4393983"/>
              <a:gd name="connsiteY1" fmla="*/ 0 h 773351"/>
              <a:gd name="connsiteX2" fmla="*/ 0 w 4393983"/>
              <a:gd name="connsiteY2" fmla="*/ 0 h 773351"/>
              <a:gd name="connsiteX3" fmla="*/ 0 w 4393983"/>
              <a:gd name="connsiteY3" fmla="*/ 773351 h 77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3983" h="773351">
                <a:moveTo>
                  <a:pt x="4393983" y="773351"/>
                </a:moveTo>
                <a:lnTo>
                  <a:pt x="4393983" y="0"/>
                </a:lnTo>
                <a:lnTo>
                  <a:pt x="0" y="0"/>
                </a:lnTo>
                <a:lnTo>
                  <a:pt x="0" y="773351"/>
                </a:lnTo>
                <a:close/>
              </a:path>
            </a:pathLst>
          </a:cu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06608174-ED17-1D4B-48DF-EA532646C797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Title 74">
            <a:extLst>
              <a:ext uri="{FF2B5EF4-FFF2-40B4-BE49-F238E27FC236}">
                <a16:creationId xmlns:a16="http://schemas.microsoft.com/office/drawing/2014/main" id="{45C7CFA5-6EFF-944C-B5AF-96795687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1AE0A6-2671-E79C-548D-3AA4D5D9CB11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2152D0E-B03D-CC17-D0CC-650AE3953FCF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Graphic 82">
            <a:extLst>
              <a:ext uri="{FF2B5EF4-FFF2-40B4-BE49-F238E27FC236}">
                <a16:creationId xmlns:a16="http://schemas.microsoft.com/office/drawing/2014/main" id="{65438DF6-6622-6EE4-F01A-D199CAE96D9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12EE3B-E131-C405-FCA7-8263094DF01B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3A3CEC7E-9097-B8E8-85C0-CDDB2AE614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50956"/>
          <a:stretch>
            <a:fillRect/>
          </a:stretch>
        </p:blipFill>
        <p:spPr>
          <a:xfrm>
            <a:off x="6471911" y="2707661"/>
            <a:ext cx="5744279" cy="766881"/>
          </a:xfrm>
          <a:custGeom>
            <a:avLst/>
            <a:gdLst>
              <a:gd name="connsiteX0" fmla="*/ 0 w 5744279"/>
              <a:gd name="connsiteY0" fmla="*/ 0 h 766881"/>
              <a:gd name="connsiteX1" fmla="*/ 5744279 w 5744279"/>
              <a:gd name="connsiteY1" fmla="*/ 0 h 766881"/>
              <a:gd name="connsiteX2" fmla="*/ 5744279 w 5744279"/>
              <a:gd name="connsiteY2" fmla="*/ 766881 h 766881"/>
              <a:gd name="connsiteX3" fmla="*/ 0 w 5744279"/>
              <a:gd name="connsiteY3" fmla="*/ 766881 h 76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4279" h="766881">
                <a:moveTo>
                  <a:pt x="0" y="0"/>
                </a:moveTo>
                <a:lnTo>
                  <a:pt x="5744279" y="0"/>
                </a:lnTo>
                <a:lnTo>
                  <a:pt x="5744279" y="766881"/>
                </a:lnTo>
                <a:lnTo>
                  <a:pt x="0" y="766881"/>
                </a:lnTo>
                <a:close/>
              </a:path>
            </a:pathLst>
          </a:cu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96DCF26E-2BB7-CA60-73C4-CC02E6B54E8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5255"/>
          <a:stretch>
            <a:fillRect/>
          </a:stretch>
        </p:blipFill>
        <p:spPr>
          <a:xfrm>
            <a:off x="-50829" y="2707661"/>
            <a:ext cx="5240777" cy="766881"/>
          </a:xfrm>
          <a:custGeom>
            <a:avLst/>
            <a:gdLst>
              <a:gd name="connsiteX0" fmla="*/ 0 w 5240777"/>
              <a:gd name="connsiteY0" fmla="*/ 0 h 766881"/>
              <a:gd name="connsiteX1" fmla="*/ 5240777 w 5240777"/>
              <a:gd name="connsiteY1" fmla="*/ 0 h 766881"/>
              <a:gd name="connsiteX2" fmla="*/ 5240777 w 5240777"/>
              <a:gd name="connsiteY2" fmla="*/ 766881 h 766881"/>
              <a:gd name="connsiteX3" fmla="*/ 0 w 5240777"/>
              <a:gd name="connsiteY3" fmla="*/ 766881 h 76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0777" h="766881">
                <a:moveTo>
                  <a:pt x="0" y="0"/>
                </a:moveTo>
                <a:lnTo>
                  <a:pt x="5240777" y="0"/>
                </a:lnTo>
                <a:lnTo>
                  <a:pt x="5240777" y="766881"/>
                </a:lnTo>
                <a:lnTo>
                  <a:pt x="0" y="766881"/>
                </a:lnTo>
                <a:close/>
              </a:path>
            </a:pathLst>
          </a:cu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70074BFB-1FF4-E27D-E273-B30A1A926B24}"/>
              </a:ext>
            </a:extLst>
          </p:cNvPr>
          <p:cNvSpPr/>
          <p:nvPr userDrawn="1"/>
        </p:nvSpPr>
        <p:spPr>
          <a:xfrm>
            <a:off x="4032611" y="2039801"/>
            <a:ext cx="1989036" cy="1989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714380A-B062-A581-202E-A9250F901047}"/>
              </a:ext>
            </a:extLst>
          </p:cNvPr>
          <p:cNvSpPr/>
          <p:nvPr userDrawn="1"/>
        </p:nvSpPr>
        <p:spPr>
          <a:xfrm>
            <a:off x="6170354" y="2039801"/>
            <a:ext cx="1989036" cy="1989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72440E0-AFFD-74CD-6BF4-1208AAECF546}"/>
              </a:ext>
            </a:extLst>
          </p:cNvPr>
          <p:cNvSpPr/>
          <p:nvPr userDrawn="1"/>
        </p:nvSpPr>
        <p:spPr>
          <a:xfrm>
            <a:off x="6170354" y="4362518"/>
            <a:ext cx="1989036" cy="1989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DF24E9A-60F5-6DAB-FE7A-37F79F6F9AA9}"/>
              </a:ext>
            </a:extLst>
          </p:cNvPr>
          <p:cNvSpPr/>
          <p:nvPr userDrawn="1"/>
        </p:nvSpPr>
        <p:spPr>
          <a:xfrm>
            <a:off x="4032612" y="4362518"/>
            <a:ext cx="1989036" cy="1989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E4234E63-55EE-8BC8-D5B8-C9346AA39037}"/>
              </a:ext>
            </a:extLst>
          </p:cNvPr>
          <p:cNvSpPr/>
          <p:nvPr userDrawn="1"/>
        </p:nvSpPr>
        <p:spPr>
          <a:xfrm>
            <a:off x="624057" y="4000974"/>
            <a:ext cx="4046047" cy="1354794"/>
          </a:xfrm>
          <a:custGeom>
            <a:avLst/>
            <a:gdLst>
              <a:gd name="connsiteX0" fmla="*/ 0 w 4046047"/>
              <a:gd name="connsiteY0" fmla="*/ 0 h 1354794"/>
              <a:gd name="connsiteX1" fmla="*/ 4046047 w 4046047"/>
              <a:gd name="connsiteY1" fmla="*/ 530971 h 1354794"/>
              <a:gd name="connsiteX2" fmla="*/ 4046047 w 4046047"/>
              <a:gd name="connsiteY2" fmla="*/ 1354794 h 1354794"/>
              <a:gd name="connsiteX3" fmla="*/ 620191 w 4046047"/>
              <a:gd name="connsiteY3" fmla="*/ 1354794 h 1354794"/>
              <a:gd name="connsiteX4" fmla="*/ 0 w 4046047"/>
              <a:gd name="connsiteY4" fmla="*/ 783283 h 1354794"/>
              <a:gd name="connsiteX0" fmla="*/ 4046047 w 4137487"/>
              <a:gd name="connsiteY0" fmla="*/ 530971 h 1354794"/>
              <a:gd name="connsiteX1" fmla="*/ 4046047 w 4137487"/>
              <a:gd name="connsiteY1" fmla="*/ 1354794 h 1354794"/>
              <a:gd name="connsiteX2" fmla="*/ 620191 w 4137487"/>
              <a:gd name="connsiteY2" fmla="*/ 1354794 h 1354794"/>
              <a:gd name="connsiteX3" fmla="*/ 0 w 4137487"/>
              <a:gd name="connsiteY3" fmla="*/ 783283 h 1354794"/>
              <a:gd name="connsiteX4" fmla="*/ 0 w 4137487"/>
              <a:gd name="connsiteY4" fmla="*/ 0 h 1354794"/>
              <a:gd name="connsiteX5" fmla="*/ 4137487 w 4137487"/>
              <a:gd name="connsiteY5" fmla="*/ 622411 h 1354794"/>
              <a:gd name="connsiteX0" fmla="*/ 4046047 w 4137487"/>
              <a:gd name="connsiteY0" fmla="*/ 1354794 h 1354794"/>
              <a:gd name="connsiteX1" fmla="*/ 620191 w 4137487"/>
              <a:gd name="connsiteY1" fmla="*/ 1354794 h 1354794"/>
              <a:gd name="connsiteX2" fmla="*/ 0 w 4137487"/>
              <a:gd name="connsiteY2" fmla="*/ 783283 h 1354794"/>
              <a:gd name="connsiteX3" fmla="*/ 0 w 4137487"/>
              <a:gd name="connsiteY3" fmla="*/ 0 h 1354794"/>
              <a:gd name="connsiteX4" fmla="*/ 4137487 w 4137487"/>
              <a:gd name="connsiteY4" fmla="*/ 622411 h 1354794"/>
              <a:gd name="connsiteX0" fmla="*/ 4046047 w 4046047"/>
              <a:gd name="connsiteY0" fmla="*/ 1354794 h 1354794"/>
              <a:gd name="connsiteX1" fmla="*/ 620191 w 4046047"/>
              <a:gd name="connsiteY1" fmla="*/ 1354794 h 1354794"/>
              <a:gd name="connsiteX2" fmla="*/ 0 w 4046047"/>
              <a:gd name="connsiteY2" fmla="*/ 783283 h 1354794"/>
              <a:gd name="connsiteX3" fmla="*/ 0 w 4046047"/>
              <a:gd name="connsiteY3" fmla="*/ 0 h 13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047" h="1354794">
                <a:moveTo>
                  <a:pt x="4046047" y="1354794"/>
                </a:moveTo>
                <a:lnTo>
                  <a:pt x="620191" y="1354794"/>
                </a:lnTo>
                <a:cubicBezTo>
                  <a:pt x="277669" y="1354794"/>
                  <a:pt x="0" y="1098920"/>
                  <a:pt x="0" y="783283"/>
                </a:cubicBez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9F752DEF-757A-19B9-7805-B7A70E94C5F2}"/>
              </a:ext>
            </a:extLst>
          </p:cNvPr>
          <p:cNvSpPr/>
          <p:nvPr userDrawn="1"/>
        </p:nvSpPr>
        <p:spPr>
          <a:xfrm flipH="1">
            <a:off x="544607" y="2735191"/>
            <a:ext cx="80439" cy="1697503"/>
          </a:xfrm>
          <a:custGeom>
            <a:avLst/>
            <a:gdLst>
              <a:gd name="connsiteX0" fmla="*/ 973027 w 5838044"/>
              <a:gd name="connsiteY0" fmla="*/ 0 h 7382204"/>
              <a:gd name="connsiteX1" fmla="*/ 4865018 w 5838044"/>
              <a:gd name="connsiteY1" fmla="*/ 0 h 7382204"/>
              <a:gd name="connsiteX2" fmla="*/ 5838044 w 5838044"/>
              <a:gd name="connsiteY2" fmla="*/ 973027 h 7382204"/>
              <a:gd name="connsiteX3" fmla="*/ 5838044 w 5838044"/>
              <a:gd name="connsiteY3" fmla="*/ 7382204 h 7382204"/>
              <a:gd name="connsiteX4" fmla="*/ 0 w 5838044"/>
              <a:gd name="connsiteY4" fmla="*/ 7382204 h 7382204"/>
              <a:gd name="connsiteX5" fmla="*/ 0 w 5838044"/>
              <a:gd name="connsiteY5" fmla="*/ 973027 h 7382204"/>
              <a:gd name="connsiteX6" fmla="*/ 973027 w 5838044"/>
              <a:gd name="connsiteY6" fmla="*/ 0 h 7382204"/>
              <a:gd name="connsiteX0" fmla="*/ 973027 w 5838044"/>
              <a:gd name="connsiteY0" fmla="*/ 0 h 7382204"/>
              <a:gd name="connsiteX1" fmla="*/ 4865018 w 5838044"/>
              <a:gd name="connsiteY1" fmla="*/ 0 h 7382204"/>
              <a:gd name="connsiteX2" fmla="*/ 5838044 w 5838044"/>
              <a:gd name="connsiteY2" fmla="*/ 973027 h 7382204"/>
              <a:gd name="connsiteX3" fmla="*/ 0 w 5838044"/>
              <a:gd name="connsiteY3" fmla="*/ 7382204 h 7382204"/>
              <a:gd name="connsiteX4" fmla="*/ 0 w 5838044"/>
              <a:gd name="connsiteY4" fmla="*/ 973027 h 7382204"/>
              <a:gd name="connsiteX5" fmla="*/ 973027 w 5838044"/>
              <a:gd name="connsiteY5" fmla="*/ 0 h 7382204"/>
              <a:gd name="connsiteX0" fmla="*/ 5838044 w 5929484"/>
              <a:gd name="connsiteY0" fmla="*/ 973027 h 7382204"/>
              <a:gd name="connsiteX1" fmla="*/ 0 w 5929484"/>
              <a:gd name="connsiteY1" fmla="*/ 7382204 h 7382204"/>
              <a:gd name="connsiteX2" fmla="*/ 0 w 5929484"/>
              <a:gd name="connsiteY2" fmla="*/ 973027 h 7382204"/>
              <a:gd name="connsiteX3" fmla="*/ 973027 w 5929484"/>
              <a:gd name="connsiteY3" fmla="*/ 0 h 7382204"/>
              <a:gd name="connsiteX4" fmla="*/ 4865018 w 5929484"/>
              <a:gd name="connsiteY4" fmla="*/ 0 h 7382204"/>
              <a:gd name="connsiteX5" fmla="*/ 5929484 w 5929484"/>
              <a:gd name="connsiteY5" fmla="*/ 1064467 h 7382204"/>
              <a:gd name="connsiteX0" fmla="*/ 5838044 w 5996391"/>
              <a:gd name="connsiteY0" fmla="*/ 973027 h 7382204"/>
              <a:gd name="connsiteX1" fmla="*/ 0 w 5996391"/>
              <a:gd name="connsiteY1" fmla="*/ 7382204 h 7382204"/>
              <a:gd name="connsiteX2" fmla="*/ 0 w 5996391"/>
              <a:gd name="connsiteY2" fmla="*/ 973027 h 7382204"/>
              <a:gd name="connsiteX3" fmla="*/ 973027 w 5996391"/>
              <a:gd name="connsiteY3" fmla="*/ 0 h 7382204"/>
              <a:gd name="connsiteX4" fmla="*/ 4865018 w 5996391"/>
              <a:gd name="connsiteY4" fmla="*/ 0 h 7382204"/>
              <a:gd name="connsiteX5" fmla="*/ 5996391 w 5996391"/>
              <a:gd name="connsiteY5" fmla="*/ 819140 h 7382204"/>
              <a:gd name="connsiteX0" fmla="*/ 5771136 w 5996391"/>
              <a:gd name="connsiteY0" fmla="*/ 4764441 h 7382204"/>
              <a:gd name="connsiteX1" fmla="*/ 0 w 5996391"/>
              <a:gd name="connsiteY1" fmla="*/ 7382204 h 7382204"/>
              <a:gd name="connsiteX2" fmla="*/ 0 w 5996391"/>
              <a:gd name="connsiteY2" fmla="*/ 973027 h 7382204"/>
              <a:gd name="connsiteX3" fmla="*/ 973027 w 5996391"/>
              <a:gd name="connsiteY3" fmla="*/ 0 h 7382204"/>
              <a:gd name="connsiteX4" fmla="*/ 4865018 w 5996391"/>
              <a:gd name="connsiteY4" fmla="*/ 0 h 7382204"/>
              <a:gd name="connsiteX5" fmla="*/ 5996391 w 5996391"/>
              <a:gd name="connsiteY5" fmla="*/ 819140 h 7382204"/>
              <a:gd name="connsiteX0" fmla="*/ 0 w 5996391"/>
              <a:gd name="connsiteY0" fmla="*/ 7382204 h 7382204"/>
              <a:gd name="connsiteX1" fmla="*/ 0 w 5996391"/>
              <a:gd name="connsiteY1" fmla="*/ 973027 h 7382204"/>
              <a:gd name="connsiteX2" fmla="*/ 973027 w 5996391"/>
              <a:gd name="connsiteY2" fmla="*/ 0 h 7382204"/>
              <a:gd name="connsiteX3" fmla="*/ 4865018 w 5996391"/>
              <a:gd name="connsiteY3" fmla="*/ 0 h 7382204"/>
              <a:gd name="connsiteX4" fmla="*/ 5996391 w 5996391"/>
              <a:gd name="connsiteY4" fmla="*/ 819140 h 7382204"/>
              <a:gd name="connsiteX0" fmla="*/ 0 w 4865018"/>
              <a:gd name="connsiteY0" fmla="*/ 7382204 h 7382204"/>
              <a:gd name="connsiteX1" fmla="*/ 0 w 4865018"/>
              <a:gd name="connsiteY1" fmla="*/ 973027 h 7382204"/>
              <a:gd name="connsiteX2" fmla="*/ 973027 w 4865018"/>
              <a:gd name="connsiteY2" fmla="*/ 0 h 7382204"/>
              <a:gd name="connsiteX3" fmla="*/ 4865018 w 4865018"/>
              <a:gd name="connsiteY3" fmla="*/ 0 h 7382204"/>
              <a:gd name="connsiteX0" fmla="*/ 0 w 973027"/>
              <a:gd name="connsiteY0" fmla="*/ 7382204 h 7382204"/>
              <a:gd name="connsiteX1" fmla="*/ 0 w 973027"/>
              <a:gd name="connsiteY1" fmla="*/ 973027 h 7382204"/>
              <a:gd name="connsiteX2" fmla="*/ 973027 w 973027"/>
              <a:gd name="connsiteY2" fmla="*/ 0 h 7382204"/>
              <a:gd name="connsiteX0" fmla="*/ 0 w 0"/>
              <a:gd name="connsiteY0" fmla="*/ 6409177 h 6409177"/>
              <a:gd name="connsiteX1" fmla="*/ 0 w 0"/>
              <a:gd name="connsiteY1" fmla="*/ 0 h 640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409177">
                <a:moveTo>
                  <a:pt x="0" y="6409177"/>
                </a:move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6010C008-0418-12FF-A80A-05ECF85F5EB6}"/>
              </a:ext>
            </a:extLst>
          </p:cNvPr>
          <p:cNvSpPr/>
          <p:nvPr userDrawn="1"/>
        </p:nvSpPr>
        <p:spPr>
          <a:xfrm flipH="1">
            <a:off x="7620566" y="3973595"/>
            <a:ext cx="4046047" cy="1354794"/>
          </a:xfrm>
          <a:custGeom>
            <a:avLst/>
            <a:gdLst>
              <a:gd name="connsiteX0" fmla="*/ 0 w 4046047"/>
              <a:gd name="connsiteY0" fmla="*/ 0 h 1354794"/>
              <a:gd name="connsiteX1" fmla="*/ 4046047 w 4046047"/>
              <a:gd name="connsiteY1" fmla="*/ 530971 h 1354794"/>
              <a:gd name="connsiteX2" fmla="*/ 4046047 w 4046047"/>
              <a:gd name="connsiteY2" fmla="*/ 1354794 h 1354794"/>
              <a:gd name="connsiteX3" fmla="*/ 620191 w 4046047"/>
              <a:gd name="connsiteY3" fmla="*/ 1354794 h 1354794"/>
              <a:gd name="connsiteX4" fmla="*/ 0 w 4046047"/>
              <a:gd name="connsiteY4" fmla="*/ 783283 h 1354794"/>
              <a:gd name="connsiteX0" fmla="*/ 4046047 w 4137487"/>
              <a:gd name="connsiteY0" fmla="*/ 530971 h 1354794"/>
              <a:gd name="connsiteX1" fmla="*/ 4046047 w 4137487"/>
              <a:gd name="connsiteY1" fmla="*/ 1354794 h 1354794"/>
              <a:gd name="connsiteX2" fmla="*/ 620191 w 4137487"/>
              <a:gd name="connsiteY2" fmla="*/ 1354794 h 1354794"/>
              <a:gd name="connsiteX3" fmla="*/ 0 w 4137487"/>
              <a:gd name="connsiteY3" fmla="*/ 783283 h 1354794"/>
              <a:gd name="connsiteX4" fmla="*/ 0 w 4137487"/>
              <a:gd name="connsiteY4" fmla="*/ 0 h 1354794"/>
              <a:gd name="connsiteX5" fmla="*/ 4137487 w 4137487"/>
              <a:gd name="connsiteY5" fmla="*/ 622411 h 1354794"/>
              <a:gd name="connsiteX0" fmla="*/ 4046047 w 4137487"/>
              <a:gd name="connsiteY0" fmla="*/ 1354794 h 1354794"/>
              <a:gd name="connsiteX1" fmla="*/ 620191 w 4137487"/>
              <a:gd name="connsiteY1" fmla="*/ 1354794 h 1354794"/>
              <a:gd name="connsiteX2" fmla="*/ 0 w 4137487"/>
              <a:gd name="connsiteY2" fmla="*/ 783283 h 1354794"/>
              <a:gd name="connsiteX3" fmla="*/ 0 w 4137487"/>
              <a:gd name="connsiteY3" fmla="*/ 0 h 1354794"/>
              <a:gd name="connsiteX4" fmla="*/ 4137487 w 4137487"/>
              <a:gd name="connsiteY4" fmla="*/ 622411 h 1354794"/>
              <a:gd name="connsiteX0" fmla="*/ 4046047 w 4046047"/>
              <a:gd name="connsiteY0" fmla="*/ 1354794 h 1354794"/>
              <a:gd name="connsiteX1" fmla="*/ 620191 w 4046047"/>
              <a:gd name="connsiteY1" fmla="*/ 1354794 h 1354794"/>
              <a:gd name="connsiteX2" fmla="*/ 0 w 4046047"/>
              <a:gd name="connsiteY2" fmla="*/ 783283 h 1354794"/>
              <a:gd name="connsiteX3" fmla="*/ 0 w 4046047"/>
              <a:gd name="connsiteY3" fmla="*/ 0 h 13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047" h="1354794">
                <a:moveTo>
                  <a:pt x="4046047" y="1354794"/>
                </a:moveTo>
                <a:lnTo>
                  <a:pt x="620191" y="1354794"/>
                </a:lnTo>
                <a:cubicBezTo>
                  <a:pt x="277669" y="1354794"/>
                  <a:pt x="0" y="1098920"/>
                  <a:pt x="0" y="783283"/>
                </a:cubicBez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4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59EEBCDC-BA3F-5868-75D6-7EB2B87115C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59986"/>
          <a:stretch>
            <a:fillRect/>
          </a:stretch>
        </p:blipFill>
        <p:spPr>
          <a:xfrm>
            <a:off x="0" y="1420643"/>
            <a:ext cx="1014082" cy="1648983"/>
          </a:xfrm>
          <a:custGeom>
            <a:avLst/>
            <a:gdLst>
              <a:gd name="connsiteX0" fmla="*/ 0 w 1014082"/>
              <a:gd name="connsiteY0" fmla="*/ 0 h 1648983"/>
              <a:gd name="connsiteX1" fmla="*/ 1014082 w 1014082"/>
              <a:gd name="connsiteY1" fmla="*/ 0 h 1648983"/>
              <a:gd name="connsiteX2" fmla="*/ 1014082 w 1014082"/>
              <a:gd name="connsiteY2" fmla="*/ 1648983 h 1648983"/>
              <a:gd name="connsiteX3" fmla="*/ 0 w 1014082"/>
              <a:gd name="connsiteY3" fmla="*/ 1648983 h 164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4082" h="1648983">
                <a:moveTo>
                  <a:pt x="0" y="0"/>
                </a:moveTo>
                <a:lnTo>
                  <a:pt x="1014082" y="0"/>
                </a:lnTo>
                <a:lnTo>
                  <a:pt x="1014082" y="1648983"/>
                </a:lnTo>
                <a:lnTo>
                  <a:pt x="0" y="1648983"/>
                </a:lnTo>
                <a:close/>
              </a:path>
            </a:pathLst>
          </a:cu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45" name="Picture Placeholder 42">
            <a:extLst>
              <a:ext uri="{FF2B5EF4-FFF2-40B4-BE49-F238E27FC236}">
                <a16:creationId xmlns:a16="http://schemas.microsoft.com/office/drawing/2014/main" id="{085DE0BA-CA08-ED26-0A53-02D6FB6197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0203" y="2337393"/>
            <a:ext cx="1389888" cy="13898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42">
            <a:extLst>
              <a:ext uri="{FF2B5EF4-FFF2-40B4-BE49-F238E27FC236}">
                <a16:creationId xmlns:a16="http://schemas.microsoft.com/office/drawing/2014/main" id="{70F05177-1747-10FB-B022-0A36F8F919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9928" y="2339375"/>
            <a:ext cx="1389888" cy="13898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Text Placeholder 47">
            <a:extLst>
              <a:ext uri="{FF2B5EF4-FFF2-40B4-BE49-F238E27FC236}">
                <a16:creationId xmlns:a16="http://schemas.microsoft.com/office/drawing/2014/main" id="{485E5AFC-758F-34A6-2FEC-6042921AB7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26514" y="5064875"/>
            <a:ext cx="2788920" cy="365760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47">
            <a:extLst>
              <a:ext uri="{FF2B5EF4-FFF2-40B4-BE49-F238E27FC236}">
                <a16:creationId xmlns:a16="http://schemas.microsoft.com/office/drawing/2014/main" id="{298713CC-F6D5-ED75-901B-4121FEC843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71823" y="5032014"/>
            <a:ext cx="2788920" cy="365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47">
            <a:extLst>
              <a:ext uri="{FF2B5EF4-FFF2-40B4-BE49-F238E27FC236}">
                <a16:creationId xmlns:a16="http://schemas.microsoft.com/office/drawing/2014/main" id="{FD30C172-4265-C1CA-4368-B347D34C9F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26515" y="2795265"/>
            <a:ext cx="2788920" cy="365760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47">
            <a:extLst>
              <a:ext uri="{FF2B5EF4-FFF2-40B4-BE49-F238E27FC236}">
                <a16:creationId xmlns:a16="http://schemas.microsoft.com/office/drawing/2014/main" id="{E6400DD4-A698-8FC3-4A8E-02EA10BB4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71823" y="2794678"/>
            <a:ext cx="2788920" cy="365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47">
            <a:extLst>
              <a:ext uri="{FF2B5EF4-FFF2-40B4-BE49-F238E27FC236}">
                <a16:creationId xmlns:a16="http://schemas.microsoft.com/office/drawing/2014/main" id="{630E151D-3E22-BE90-7A51-5ED7C9AD7C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98143" y="3085049"/>
            <a:ext cx="2816352" cy="310896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47">
            <a:extLst>
              <a:ext uri="{FF2B5EF4-FFF2-40B4-BE49-F238E27FC236}">
                <a16:creationId xmlns:a16="http://schemas.microsoft.com/office/drawing/2014/main" id="{6A448965-125C-6EED-07B0-E98A656BBF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80067" y="3086146"/>
            <a:ext cx="2816352" cy="31089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Picture Placeholder 42">
            <a:extLst>
              <a:ext uri="{FF2B5EF4-FFF2-40B4-BE49-F238E27FC236}">
                <a16:creationId xmlns:a16="http://schemas.microsoft.com/office/drawing/2014/main" id="{9BD10ABF-0CBA-9D6F-30D9-4C5B717D2F6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32186" y="4662092"/>
            <a:ext cx="1389888" cy="13898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3" name="Picture Placeholder 42">
            <a:extLst>
              <a:ext uri="{FF2B5EF4-FFF2-40B4-BE49-F238E27FC236}">
                <a16:creationId xmlns:a16="http://schemas.microsoft.com/office/drawing/2014/main" id="{BA07108E-6273-D8A7-4270-9E51F53721B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69928" y="4662092"/>
            <a:ext cx="1389888" cy="138988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Text Placeholder 47">
            <a:extLst>
              <a:ext uri="{FF2B5EF4-FFF2-40B4-BE49-F238E27FC236}">
                <a16:creationId xmlns:a16="http://schemas.microsoft.com/office/drawing/2014/main" id="{6E2529DA-6F13-4B74-5C48-2FDB0911FF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84732" y="5337865"/>
            <a:ext cx="2816352" cy="310896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7">
            <a:extLst>
              <a:ext uri="{FF2B5EF4-FFF2-40B4-BE49-F238E27FC236}">
                <a16:creationId xmlns:a16="http://schemas.microsoft.com/office/drawing/2014/main" id="{DDB95F67-F2A0-C836-D292-8E7A6E4B1C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07814" y="5335932"/>
            <a:ext cx="2816352" cy="310896"/>
          </a:xfrm>
        </p:spPr>
        <p:txBody>
          <a:bodyPr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C414FD-C705-79D9-78A9-63DB36DC2A3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D574B-2DC0-07BF-5573-0917979F78E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430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-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15B61940-E61B-59FA-753F-E3122D288C5B}"/>
              </a:ext>
            </a:extLst>
          </p:cNvPr>
          <p:cNvSpPr/>
          <p:nvPr userDrawn="1"/>
        </p:nvSpPr>
        <p:spPr>
          <a:xfrm>
            <a:off x="1314365" y="1922787"/>
            <a:ext cx="1591489" cy="15914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48AA701-7A67-C49D-4314-407AF753DDE7}"/>
              </a:ext>
            </a:extLst>
          </p:cNvPr>
          <p:cNvSpPr/>
          <p:nvPr userDrawn="1"/>
        </p:nvSpPr>
        <p:spPr>
          <a:xfrm>
            <a:off x="3895640" y="1922787"/>
            <a:ext cx="1591489" cy="1591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CC8E6E4-F551-385C-FB82-E0DC1F41683A}"/>
              </a:ext>
            </a:extLst>
          </p:cNvPr>
          <p:cNvSpPr/>
          <p:nvPr userDrawn="1"/>
        </p:nvSpPr>
        <p:spPr>
          <a:xfrm>
            <a:off x="6476915" y="1922787"/>
            <a:ext cx="1591489" cy="15914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9C42C5-603C-FCCB-D730-0AD61CFA4CC2}"/>
              </a:ext>
            </a:extLst>
          </p:cNvPr>
          <p:cNvSpPr/>
          <p:nvPr userDrawn="1"/>
        </p:nvSpPr>
        <p:spPr>
          <a:xfrm>
            <a:off x="9058190" y="1922787"/>
            <a:ext cx="1591489" cy="1591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6608174-ED17-1D4B-48DF-EA532646C797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1AE0A6-2671-E79C-548D-3AA4D5D9CB11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2152D0E-B03D-CC17-D0CC-650AE3953FCF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Graphic 82">
            <a:extLst>
              <a:ext uri="{FF2B5EF4-FFF2-40B4-BE49-F238E27FC236}">
                <a16:creationId xmlns:a16="http://schemas.microsoft.com/office/drawing/2014/main" id="{65438DF6-6622-6EE4-F01A-D199CAE96D9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12EE3B-E131-C405-FCA7-8263094DF01B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45" name="Picture Placeholder 42">
            <a:extLst>
              <a:ext uri="{FF2B5EF4-FFF2-40B4-BE49-F238E27FC236}">
                <a16:creationId xmlns:a16="http://schemas.microsoft.com/office/drawing/2014/main" id="{085DE0BA-CA08-ED26-0A53-02D6FB619788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524893" y="2133315"/>
            <a:ext cx="1170432" cy="11704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42">
            <a:extLst>
              <a:ext uri="{FF2B5EF4-FFF2-40B4-BE49-F238E27FC236}">
                <a16:creationId xmlns:a16="http://schemas.microsoft.com/office/drawing/2014/main" id="{70F05177-1747-10FB-B022-0A36F8F91931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4106168" y="2133315"/>
            <a:ext cx="1170432" cy="11704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Text Placeholder 47">
            <a:extLst>
              <a:ext uri="{FF2B5EF4-FFF2-40B4-BE49-F238E27FC236}">
                <a16:creationId xmlns:a16="http://schemas.microsoft.com/office/drawing/2014/main" id="{485E5AFC-758F-34A6-2FEC-6042921AB7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53328" y="3575304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47">
            <a:extLst>
              <a:ext uri="{FF2B5EF4-FFF2-40B4-BE49-F238E27FC236}">
                <a16:creationId xmlns:a16="http://schemas.microsoft.com/office/drawing/2014/main" id="{298713CC-F6D5-ED75-901B-4121FEC843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31936" y="3575304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47">
            <a:extLst>
              <a:ext uri="{FF2B5EF4-FFF2-40B4-BE49-F238E27FC236}">
                <a16:creationId xmlns:a16="http://schemas.microsoft.com/office/drawing/2014/main" id="{FD30C172-4265-C1CA-4368-B347D34C9F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6968" y="3575304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47">
            <a:extLst>
              <a:ext uri="{FF2B5EF4-FFF2-40B4-BE49-F238E27FC236}">
                <a16:creationId xmlns:a16="http://schemas.microsoft.com/office/drawing/2014/main" id="{E6400DD4-A698-8FC3-4A8E-02EA10BB4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74720" y="3575304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47">
            <a:extLst>
              <a:ext uri="{FF2B5EF4-FFF2-40B4-BE49-F238E27FC236}">
                <a16:creationId xmlns:a16="http://schemas.microsoft.com/office/drawing/2014/main" id="{630E151D-3E22-BE90-7A51-5ED7C9AD7C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6968" y="3867912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47">
            <a:extLst>
              <a:ext uri="{FF2B5EF4-FFF2-40B4-BE49-F238E27FC236}">
                <a16:creationId xmlns:a16="http://schemas.microsoft.com/office/drawing/2014/main" id="{6A448965-125C-6EED-07B0-E98A656BBF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474720" y="3867912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Picture Placeholder 42">
            <a:extLst>
              <a:ext uri="{FF2B5EF4-FFF2-40B4-BE49-F238E27FC236}">
                <a16:creationId xmlns:a16="http://schemas.microsoft.com/office/drawing/2014/main" id="{9BD10ABF-0CBA-9D6F-30D9-4C5B717D2F65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6687443" y="2133315"/>
            <a:ext cx="1170432" cy="1170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3" name="Picture Placeholder 42">
            <a:extLst>
              <a:ext uri="{FF2B5EF4-FFF2-40B4-BE49-F238E27FC236}">
                <a16:creationId xmlns:a16="http://schemas.microsoft.com/office/drawing/2014/main" id="{BA07108E-6273-D8A7-4270-9E51F53721B6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9268718" y="2133315"/>
            <a:ext cx="1170432" cy="11704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Text Placeholder 47">
            <a:extLst>
              <a:ext uri="{FF2B5EF4-FFF2-40B4-BE49-F238E27FC236}">
                <a16:creationId xmlns:a16="http://schemas.microsoft.com/office/drawing/2014/main" id="{6E2529DA-6F13-4B74-5C48-2FDB0911FF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31936" y="3867912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7">
            <a:extLst>
              <a:ext uri="{FF2B5EF4-FFF2-40B4-BE49-F238E27FC236}">
                <a16:creationId xmlns:a16="http://schemas.microsoft.com/office/drawing/2014/main" id="{DDB95F67-F2A0-C836-D292-8E7A6E4B1C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53328" y="3867912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itle 74">
            <a:extLst>
              <a:ext uri="{FF2B5EF4-FFF2-40B4-BE49-F238E27FC236}">
                <a16:creationId xmlns:a16="http://schemas.microsoft.com/office/drawing/2014/main" id="{45C7CFA5-6EFF-944C-B5AF-96795687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CCCB2D5-E906-485E-2E26-F407AF7990EE}"/>
              </a:ext>
            </a:extLst>
          </p:cNvPr>
          <p:cNvSpPr/>
          <p:nvPr userDrawn="1"/>
        </p:nvSpPr>
        <p:spPr>
          <a:xfrm>
            <a:off x="1314365" y="4348233"/>
            <a:ext cx="1591489" cy="1591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08273C2-3AD4-6120-E47A-26DB07BBD95D}"/>
              </a:ext>
            </a:extLst>
          </p:cNvPr>
          <p:cNvSpPr/>
          <p:nvPr userDrawn="1"/>
        </p:nvSpPr>
        <p:spPr>
          <a:xfrm>
            <a:off x="3895640" y="4348233"/>
            <a:ext cx="1591489" cy="15914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2F43D3C-5856-8C0F-0F96-72BD06ABE36F}"/>
              </a:ext>
            </a:extLst>
          </p:cNvPr>
          <p:cNvSpPr/>
          <p:nvPr userDrawn="1"/>
        </p:nvSpPr>
        <p:spPr>
          <a:xfrm>
            <a:off x="6476915" y="4348233"/>
            <a:ext cx="1591489" cy="1591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185EECC-2E1F-A706-B285-3F50DE4E325D}"/>
              </a:ext>
            </a:extLst>
          </p:cNvPr>
          <p:cNvSpPr/>
          <p:nvPr userDrawn="1"/>
        </p:nvSpPr>
        <p:spPr>
          <a:xfrm>
            <a:off x="9058190" y="4348233"/>
            <a:ext cx="1591489" cy="15914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1" name="Picture Placeholder 42">
            <a:extLst>
              <a:ext uri="{FF2B5EF4-FFF2-40B4-BE49-F238E27FC236}">
                <a16:creationId xmlns:a16="http://schemas.microsoft.com/office/drawing/2014/main" id="{68BB68C2-C6BF-C6F9-8006-0D20E4119CDC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524893" y="4558761"/>
            <a:ext cx="1170432" cy="11704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7ED2CB41-D537-2DB4-7393-38B54A68A24F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106168" y="4558761"/>
            <a:ext cx="1170432" cy="1170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47">
            <a:extLst>
              <a:ext uri="{FF2B5EF4-FFF2-40B4-BE49-F238E27FC236}">
                <a16:creationId xmlns:a16="http://schemas.microsoft.com/office/drawing/2014/main" id="{BBFB738A-B417-1ECD-CD63-3482F41BC56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53328" y="6000750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47">
            <a:extLst>
              <a:ext uri="{FF2B5EF4-FFF2-40B4-BE49-F238E27FC236}">
                <a16:creationId xmlns:a16="http://schemas.microsoft.com/office/drawing/2014/main" id="{2D5357B5-C3E2-7F93-1D38-5A371EEEF56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631936" y="6000750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47">
            <a:extLst>
              <a:ext uri="{FF2B5EF4-FFF2-40B4-BE49-F238E27FC236}">
                <a16:creationId xmlns:a16="http://schemas.microsoft.com/office/drawing/2014/main" id="{F3A2EC5D-9943-7E84-56FB-B58A67C0550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86968" y="6000750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47">
            <a:extLst>
              <a:ext uri="{FF2B5EF4-FFF2-40B4-BE49-F238E27FC236}">
                <a16:creationId xmlns:a16="http://schemas.microsoft.com/office/drawing/2014/main" id="{DE78D7B0-18B2-66C2-EA4E-90629F60BFA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74720" y="6000750"/>
            <a:ext cx="2441448" cy="36576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47">
            <a:extLst>
              <a:ext uri="{FF2B5EF4-FFF2-40B4-BE49-F238E27FC236}">
                <a16:creationId xmlns:a16="http://schemas.microsoft.com/office/drawing/2014/main" id="{A171817E-40B4-8D03-2F00-07A0200ABC8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86968" y="6293358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47">
            <a:extLst>
              <a:ext uri="{FF2B5EF4-FFF2-40B4-BE49-F238E27FC236}">
                <a16:creationId xmlns:a16="http://schemas.microsoft.com/office/drawing/2014/main" id="{7CB4D57A-D57F-A9A7-E242-62A0EFB9034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74720" y="6293358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Picture Placeholder 42">
            <a:extLst>
              <a:ext uri="{FF2B5EF4-FFF2-40B4-BE49-F238E27FC236}">
                <a16:creationId xmlns:a16="http://schemas.microsoft.com/office/drawing/2014/main" id="{CABD2581-C1DD-BCD8-B303-D442E2826A57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687443" y="4558761"/>
            <a:ext cx="1170432" cy="11704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42">
            <a:extLst>
              <a:ext uri="{FF2B5EF4-FFF2-40B4-BE49-F238E27FC236}">
                <a16:creationId xmlns:a16="http://schemas.microsoft.com/office/drawing/2014/main" id="{69C46305-033A-D1D0-006B-CA534D171213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9268718" y="4558761"/>
            <a:ext cx="1170432" cy="11704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Text Placeholder 47">
            <a:extLst>
              <a:ext uri="{FF2B5EF4-FFF2-40B4-BE49-F238E27FC236}">
                <a16:creationId xmlns:a16="http://schemas.microsoft.com/office/drawing/2014/main" id="{8A2F0738-422D-8670-FFDD-4DD9CC8579D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631936" y="6293358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47">
            <a:extLst>
              <a:ext uri="{FF2B5EF4-FFF2-40B4-BE49-F238E27FC236}">
                <a16:creationId xmlns:a16="http://schemas.microsoft.com/office/drawing/2014/main" id="{83236D35-4927-EB6F-1700-660A0790337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53328" y="6293358"/>
            <a:ext cx="2441448" cy="310896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F9D1D0-8763-3145-447C-B59E4A8FC6EC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765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732" y="1825625"/>
            <a:ext cx="886053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6D563D3-0A67-7027-7E6A-4A1CC1EFC6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0253299D-623D-C544-F0BB-1CFBDADB6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4DFB546-9FE5-4620-5D33-4097901B71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7784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EF658BC-1431-0DE4-1239-3174304231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763BC-4E08-292A-DD60-96BE96D0C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60985-1AA1-7560-41A6-84310DD64A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0E0AF6-58A8-48DB-1F46-476F080F6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C9D58-970F-C9CA-292B-CD8C17FCE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52D850-95FE-4444-3630-18B4E2855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2310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068D4647-BE09-FD84-9BD2-6303C6683A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55064" y="2926080"/>
            <a:ext cx="1801368" cy="502920"/>
          </a:xfrm>
          <a:solidFill>
            <a:schemeClr val="accent1"/>
          </a:solidFill>
        </p:spPr>
        <p:txBody>
          <a:bodyPr>
            <a:noAutofit/>
          </a:bodyPr>
          <a:lstStyle>
            <a:lvl1pPr marL="0" indent="0">
              <a:buNone/>
              <a:defRPr sz="1200"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1">
            <a:extLst>
              <a:ext uri="{FF2B5EF4-FFF2-40B4-BE49-F238E27FC236}">
                <a16:creationId xmlns:a16="http://schemas.microsoft.com/office/drawing/2014/main" id="{AB9EB1AC-FF5A-36FF-E4EC-C3F6EDF04BE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5928" y="2926080"/>
            <a:ext cx="1801368" cy="502920"/>
          </a:xfrm>
          <a:solidFill>
            <a:schemeClr val="accent2"/>
          </a:solidFill>
        </p:spPr>
        <p:txBody>
          <a:bodyPr>
            <a:noAutofit/>
          </a:bodyPr>
          <a:lstStyle>
            <a:lvl1pPr marL="0" indent="0">
              <a:buNone/>
              <a:defRPr sz="1200"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31">
            <a:extLst>
              <a:ext uri="{FF2B5EF4-FFF2-40B4-BE49-F238E27FC236}">
                <a16:creationId xmlns:a16="http://schemas.microsoft.com/office/drawing/2014/main" id="{919FA078-A6CC-4C6E-BB4E-70AA4ECA80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345936" y="2926080"/>
            <a:ext cx="1801368" cy="502920"/>
          </a:xfrm>
          <a:solidFill>
            <a:schemeClr val="accent4"/>
          </a:solidFill>
        </p:spPr>
        <p:txBody>
          <a:bodyPr>
            <a:noAutofit/>
          </a:bodyPr>
          <a:lstStyle>
            <a:lvl1pPr marL="0" indent="0">
              <a:buNone/>
              <a:defRPr sz="1200"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1">
            <a:extLst>
              <a:ext uri="{FF2B5EF4-FFF2-40B4-BE49-F238E27FC236}">
                <a16:creationId xmlns:a16="http://schemas.microsoft.com/office/drawing/2014/main" id="{B0730A45-AC46-DF6D-F56B-76A8149091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695944" y="2926080"/>
            <a:ext cx="1987296" cy="502920"/>
          </a:xfrm>
          <a:solidFill>
            <a:schemeClr val="accent3"/>
          </a:solidFill>
        </p:spPr>
        <p:txBody>
          <a:bodyPr>
            <a:noAutofit/>
          </a:bodyPr>
          <a:lstStyle>
            <a:lvl1pPr marL="0" indent="0">
              <a:buNone/>
              <a:defRPr sz="1200">
                <a:noFill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936" y="4041648"/>
            <a:ext cx="1822704" cy="1414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054096" y="4041648"/>
            <a:ext cx="1822704" cy="1414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F862698-31B6-3C3C-7B04-A5AB06659947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722376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MMM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12F0E6AE-7B40-CC7A-BAB7-B5963027CE1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3163824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MMM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F19DE03C-9C3C-ED9E-7938-68DC59591962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5596128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MMM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D15E2928-BFA0-AA75-6EC4-69EFDD615540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8028432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MMM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B1000C26-BF38-857C-8EB7-C84E4425628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10460736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MMM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7A3AFB34-A509-98A0-B6AB-3BC35F16DDD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04688" y="4041648"/>
            <a:ext cx="1822704" cy="1414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B4CAD471-FB12-ACCA-9D4A-E01322DC61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18704" y="4041648"/>
            <a:ext cx="1822704" cy="1414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B7FF2DDC-689F-CE60-97C8-8575DBB2C06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369296" y="4041648"/>
            <a:ext cx="1563624" cy="1414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Footer Placeholder 35">
            <a:extLst>
              <a:ext uri="{FF2B5EF4-FFF2-40B4-BE49-F238E27FC236}">
                <a16:creationId xmlns:a16="http://schemas.microsoft.com/office/drawing/2014/main" id="{A2666B74-0A69-6162-5AD3-4561A8EE5514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8FC7A6E-EB75-1109-AB97-8091F2C9FF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4" name="Slide Number Placeholder 9">
            <a:extLst>
              <a:ext uri="{FF2B5EF4-FFF2-40B4-BE49-F238E27FC236}">
                <a16:creationId xmlns:a16="http://schemas.microsoft.com/office/drawing/2014/main" id="{3882992B-56C1-1B1D-6308-47369A0DF03F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>
          <a:xfrm>
            <a:off x="1651903" y="809244"/>
            <a:ext cx="941832" cy="621792"/>
          </a:xfrm>
        </p:spPr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7842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9F44A91D-CC57-69D8-3CC1-3538FCB6BBA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r="77662" b="48541"/>
          <a:stretch>
            <a:fillRect/>
          </a:stretch>
        </p:blipFill>
        <p:spPr>
          <a:xfrm flipV="1">
            <a:off x="10376194" y="1"/>
            <a:ext cx="1815806" cy="3829511"/>
          </a:xfrm>
          <a:custGeom>
            <a:avLst/>
            <a:gdLst>
              <a:gd name="connsiteX0" fmla="*/ 0 w 1815806"/>
              <a:gd name="connsiteY0" fmla="*/ 3829511 h 3829511"/>
              <a:gd name="connsiteX1" fmla="*/ 1815806 w 1815806"/>
              <a:gd name="connsiteY1" fmla="*/ 3829511 h 3829511"/>
              <a:gd name="connsiteX2" fmla="*/ 1815806 w 1815806"/>
              <a:gd name="connsiteY2" fmla="*/ 0 h 3829511"/>
              <a:gd name="connsiteX3" fmla="*/ 0 w 1815806"/>
              <a:gd name="connsiteY3" fmla="*/ 0 h 382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5806" h="3829511">
                <a:moveTo>
                  <a:pt x="0" y="3829511"/>
                </a:moveTo>
                <a:lnTo>
                  <a:pt x="1815806" y="3829511"/>
                </a:lnTo>
                <a:lnTo>
                  <a:pt x="1815806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AB0AC87-A4CD-F667-74B2-52047C1E6FB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85638" b="45150"/>
          <a:stretch>
            <a:fillRect/>
          </a:stretch>
        </p:blipFill>
        <p:spPr>
          <a:xfrm flipV="1">
            <a:off x="10887888" y="1"/>
            <a:ext cx="1304112" cy="3289795"/>
          </a:xfrm>
          <a:custGeom>
            <a:avLst/>
            <a:gdLst>
              <a:gd name="connsiteX0" fmla="*/ 0 w 1304112"/>
              <a:gd name="connsiteY0" fmla="*/ 3289795 h 3289795"/>
              <a:gd name="connsiteX1" fmla="*/ 1304112 w 1304112"/>
              <a:gd name="connsiteY1" fmla="*/ 3289795 h 3289795"/>
              <a:gd name="connsiteX2" fmla="*/ 1304112 w 1304112"/>
              <a:gd name="connsiteY2" fmla="*/ 0 h 3289795"/>
              <a:gd name="connsiteX3" fmla="*/ 0 w 1304112"/>
              <a:gd name="connsiteY3" fmla="*/ 0 h 3289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112" h="3289795">
                <a:moveTo>
                  <a:pt x="0" y="3289795"/>
                </a:moveTo>
                <a:lnTo>
                  <a:pt x="1304112" y="3289795"/>
                </a:lnTo>
                <a:lnTo>
                  <a:pt x="1304112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55">
            <a:extLst>
              <a:ext uri="{FF2B5EF4-FFF2-40B4-BE49-F238E27FC236}">
                <a16:creationId xmlns:a16="http://schemas.microsoft.com/office/drawing/2014/main" id="{5DF0CA69-CF45-9850-4F85-B4C3BF2141B4}"/>
              </a:ext>
            </a:extLst>
          </p:cNvPr>
          <p:cNvSpPr/>
          <p:nvPr userDrawn="1"/>
        </p:nvSpPr>
        <p:spPr>
          <a:xfrm>
            <a:off x="-7736" y="6082871"/>
            <a:ext cx="12199737" cy="493110"/>
          </a:xfrm>
          <a:custGeom>
            <a:avLst/>
            <a:gdLst>
              <a:gd name="connsiteX0" fmla="*/ 25897 w 12199737"/>
              <a:gd name="connsiteY0" fmla="*/ 0 h 493110"/>
              <a:gd name="connsiteX1" fmla="*/ 12199737 w 12199737"/>
              <a:gd name="connsiteY1" fmla="*/ 0 h 493110"/>
              <a:gd name="connsiteX2" fmla="*/ 12199737 w 12199737"/>
              <a:gd name="connsiteY2" fmla="*/ 493110 h 493110"/>
              <a:gd name="connsiteX3" fmla="*/ 25897 w 12199737"/>
              <a:gd name="connsiteY3" fmla="*/ 493109 h 493110"/>
              <a:gd name="connsiteX4" fmla="*/ 0 w 12199737"/>
              <a:gd name="connsiteY4" fmla="*/ 490499 h 493110"/>
              <a:gd name="connsiteX5" fmla="*/ 0 w 12199737"/>
              <a:gd name="connsiteY5" fmla="*/ 2611 h 49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9737" h="493110">
                <a:moveTo>
                  <a:pt x="25897" y="0"/>
                </a:moveTo>
                <a:lnTo>
                  <a:pt x="12199737" y="0"/>
                </a:lnTo>
                <a:lnTo>
                  <a:pt x="12199737" y="493110"/>
                </a:lnTo>
                <a:lnTo>
                  <a:pt x="25897" y="493109"/>
                </a:lnTo>
                <a:lnTo>
                  <a:pt x="0" y="490499"/>
                </a:lnTo>
                <a:lnTo>
                  <a:pt x="0" y="26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FE865D6-FFF0-8547-C225-4EA40D12981C}"/>
              </a:ext>
            </a:extLst>
          </p:cNvPr>
          <p:cNvSpPr/>
          <p:nvPr userDrawn="1"/>
        </p:nvSpPr>
        <p:spPr>
          <a:xfrm>
            <a:off x="10745496" y="2712720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C43A4F4-14CD-C1BC-076B-D3EC524E9072}"/>
              </a:ext>
            </a:extLst>
          </p:cNvPr>
          <p:cNvSpPr/>
          <p:nvPr userDrawn="1"/>
        </p:nvSpPr>
        <p:spPr>
          <a:xfrm>
            <a:off x="11336726" y="2288311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59C9BF2-FA96-FBA2-CC60-3024E983F26F}"/>
              </a:ext>
            </a:extLst>
          </p:cNvPr>
          <p:cNvSpPr/>
          <p:nvPr userDrawn="1"/>
        </p:nvSpPr>
        <p:spPr>
          <a:xfrm>
            <a:off x="825032" y="6142636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768" y="2148840"/>
            <a:ext cx="3566160" cy="649224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08F8E6-CFD8-798A-9C2F-F6AC425444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8448" y="2788920"/>
            <a:ext cx="4352544" cy="2002536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sz="1400"/>
            </a:lvl1pPr>
            <a:lvl2pPr>
              <a:lnSpc>
                <a:spcPct val="150000"/>
              </a:lnSpc>
              <a:spcBef>
                <a:spcPts val="0"/>
              </a:spcBef>
              <a:defRPr sz="1200"/>
            </a:lvl2pPr>
            <a:lvl3pPr>
              <a:lnSpc>
                <a:spcPct val="150000"/>
              </a:lnSpc>
              <a:spcBef>
                <a:spcPts val="0"/>
              </a:spcBef>
              <a:defRPr sz="1100"/>
            </a:lvl3pPr>
            <a:lvl4pPr>
              <a:lnSpc>
                <a:spcPct val="150000"/>
              </a:lnSpc>
              <a:spcBef>
                <a:spcPts val="0"/>
              </a:spcBef>
              <a:defRPr sz="1050"/>
            </a:lvl4pPr>
            <a:lvl5pPr>
              <a:lnSpc>
                <a:spcPct val="150000"/>
              </a:lnSpc>
              <a:spcBef>
                <a:spcPts val="0"/>
              </a:spcBef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35040" y="2148840"/>
            <a:ext cx="3566160" cy="649224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0AB633-C7A8-E90B-901E-7E3FCE2D5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60720" y="2788920"/>
            <a:ext cx="4352544" cy="2002536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sz="1400"/>
            </a:lvl1pPr>
            <a:lvl2pPr>
              <a:lnSpc>
                <a:spcPct val="150000"/>
              </a:lnSpc>
              <a:spcBef>
                <a:spcPts val="0"/>
              </a:spcBef>
              <a:defRPr sz="1200"/>
            </a:lvl2pPr>
            <a:lvl3pPr>
              <a:lnSpc>
                <a:spcPct val="150000"/>
              </a:lnSpc>
              <a:spcBef>
                <a:spcPts val="0"/>
              </a:spcBef>
              <a:defRPr sz="1100"/>
            </a:lvl3pPr>
            <a:lvl4pPr>
              <a:lnSpc>
                <a:spcPct val="150000"/>
              </a:lnSpc>
              <a:spcBef>
                <a:spcPts val="0"/>
              </a:spcBef>
              <a:defRPr sz="1050"/>
            </a:lvl4pPr>
            <a:lvl5pPr>
              <a:lnSpc>
                <a:spcPct val="150000"/>
              </a:lnSpc>
              <a:spcBef>
                <a:spcPts val="0"/>
              </a:spcBef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38E5EFA-258F-AF45-F3FE-029FC1067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D44511B0-E2E3-43E3-E867-BD59B58CA92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FE5CA81-EC6E-7E1A-302A-32C7DC50B8A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0966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768" y="2148840"/>
            <a:ext cx="3218688" cy="36576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08F8E6-CFD8-798A-9C2F-F6AC425444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8448" y="2788920"/>
            <a:ext cx="3163824" cy="329184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sz="1400"/>
            </a:lvl1pPr>
            <a:lvl2pPr>
              <a:lnSpc>
                <a:spcPct val="150000"/>
              </a:lnSpc>
              <a:spcBef>
                <a:spcPts val="0"/>
              </a:spcBef>
              <a:defRPr sz="1200"/>
            </a:lvl2pPr>
            <a:lvl3pPr>
              <a:lnSpc>
                <a:spcPct val="150000"/>
              </a:lnSpc>
              <a:spcBef>
                <a:spcPts val="0"/>
              </a:spcBef>
              <a:defRPr sz="1100"/>
            </a:lvl3pPr>
            <a:lvl4pPr>
              <a:lnSpc>
                <a:spcPct val="150000"/>
              </a:lnSpc>
              <a:spcBef>
                <a:spcPts val="0"/>
              </a:spcBef>
              <a:defRPr sz="1050"/>
            </a:lvl4pPr>
            <a:lvl5pPr>
              <a:lnSpc>
                <a:spcPct val="150000"/>
              </a:lnSpc>
              <a:spcBef>
                <a:spcPts val="0"/>
              </a:spcBef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49240" y="2148840"/>
            <a:ext cx="3218688" cy="36576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0AB633-C7A8-E90B-901E-7E3FCE2D5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74920" y="2788920"/>
            <a:ext cx="3163824" cy="329184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sz="1400"/>
            </a:lvl1pPr>
            <a:lvl2pPr>
              <a:lnSpc>
                <a:spcPct val="150000"/>
              </a:lnSpc>
              <a:spcBef>
                <a:spcPts val="0"/>
              </a:spcBef>
              <a:defRPr sz="1200"/>
            </a:lvl2pPr>
            <a:lvl3pPr>
              <a:lnSpc>
                <a:spcPct val="150000"/>
              </a:lnSpc>
              <a:spcBef>
                <a:spcPts val="0"/>
              </a:spcBef>
              <a:defRPr sz="1100"/>
            </a:lvl3pPr>
            <a:lvl4pPr>
              <a:lnSpc>
                <a:spcPct val="150000"/>
              </a:lnSpc>
              <a:spcBef>
                <a:spcPts val="0"/>
              </a:spcBef>
              <a:defRPr sz="1050"/>
            </a:lvl4pPr>
            <a:lvl5pPr>
              <a:lnSpc>
                <a:spcPct val="150000"/>
              </a:lnSpc>
              <a:spcBef>
                <a:spcPts val="0"/>
              </a:spcBef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38E5EFA-258F-AF45-F3FE-029FC1067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D44511B0-E2E3-43E3-E867-BD59B58CA92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FE5CA81-EC6E-7E1A-302A-32C7DC50B8A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38DCAB8-FF04-8225-502A-9415422E45E7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4165" t="86663"/>
          <a:stretch/>
        </p:blipFill>
        <p:spPr>
          <a:xfrm flipH="1" flipV="1">
            <a:off x="7732664" y="5943369"/>
            <a:ext cx="4459335" cy="914630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37B56B1-1773-120E-5DF7-ADC768615C86}"/>
              </a:ext>
            </a:extLst>
          </p:cNvPr>
          <p:cNvSpPr/>
          <p:nvPr userDrawn="1"/>
        </p:nvSpPr>
        <p:spPr>
          <a:xfrm>
            <a:off x="10012200" y="5977940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A05B6D8-31AC-001B-57B4-132C0A9BED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51392" y="2148840"/>
            <a:ext cx="3218688" cy="36576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6DC4DB0-B5C2-72F4-A891-0281DDB80FC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567928" y="2788920"/>
            <a:ext cx="3163824" cy="3291840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sz="1400"/>
            </a:lvl1pPr>
            <a:lvl2pPr>
              <a:lnSpc>
                <a:spcPct val="150000"/>
              </a:lnSpc>
              <a:spcBef>
                <a:spcPts val="0"/>
              </a:spcBef>
              <a:defRPr sz="1200"/>
            </a:lvl2pPr>
            <a:lvl3pPr>
              <a:lnSpc>
                <a:spcPct val="150000"/>
              </a:lnSpc>
              <a:spcBef>
                <a:spcPts val="0"/>
              </a:spcBef>
              <a:defRPr sz="1100"/>
            </a:lvl3pPr>
            <a:lvl4pPr>
              <a:lnSpc>
                <a:spcPct val="150000"/>
              </a:lnSpc>
              <a:spcBef>
                <a:spcPts val="0"/>
              </a:spcBef>
              <a:defRPr sz="1050"/>
            </a:lvl4pPr>
            <a:lvl5pPr>
              <a:lnSpc>
                <a:spcPct val="150000"/>
              </a:lnSpc>
              <a:spcBef>
                <a:spcPts val="0"/>
              </a:spcBef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706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>
            <a:extLst>
              <a:ext uri="{FF2B5EF4-FFF2-40B4-BE49-F238E27FC236}">
                <a16:creationId xmlns:a16="http://schemas.microsoft.com/office/drawing/2014/main" id="{000E8195-E57E-F34E-0134-BF841A00631C}"/>
              </a:ext>
            </a:extLst>
          </p:cNvPr>
          <p:cNvSpPr/>
          <p:nvPr userDrawn="1"/>
        </p:nvSpPr>
        <p:spPr>
          <a:xfrm>
            <a:off x="-12524" y="-12526"/>
            <a:ext cx="981573" cy="2157371"/>
          </a:xfrm>
          <a:custGeom>
            <a:avLst/>
            <a:gdLst>
              <a:gd name="connsiteX0" fmla="*/ 0 w 981573"/>
              <a:gd name="connsiteY0" fmla="*/ 0 h 2157371"/>
              <a:gd name="connsiteX1" fmla="*/ 836687 w 981573"/>
              <a:gd name="connsiteY1" fmla="*/ 0 h 2157371"/>
              <a:gd name="connsiteX2" fmla="*/ 854137 w 981573"/>
              <a:gd name="connsiteY2" fmla="*/ 36224 h 2157371"/>
              <a:gd name="connsiteX3" fmla="*/ 981573 w 981573"/>
              <a:gd name="connsiteY3" fmla="*/ 667436 h 2157371"/>
              <a:gd name="connsiteX4" fmla="*/ 132907 w 981573"/>
              <a:gd name="connsiteY4" fmla="*/ 2093346 h 2157371"/>
              <a:gd name="connsiteX5" fmla="*/ 0 w 981573"/>
              <a:gd name="connsiteY5" fmla="*/ 2157371 h 21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573" h="2157371">
                <a:moveTo>
                  <a:pt x="0" y="0"/>
                </a:moveTo>
                <a:lnTo>
                  <a:pt x="836687" y="0"/>
                </a:lnTo>
                <a:lnTo>
                  <a:pt x="854137" y="36224"/>
                </a:lnTo>
                <a:cubicBezTo>
                  <a:pt x="936196" y="230233"/>
                  <a:pt x="981573" y="443535"/>
                  <a:pt x="981573" y="667436"/>
                </a:cubicBezTo>
                <a:cubicBezTo>
                  <a:pt x="981573" y="1283163"/>
                  <a:pt x="638411" y="1818740"/>
                  <a:pt x="132907" y="2093346"/>
                </a:cubicBezTo>
                <a:lnTo>
                  <a:pt x="0" y="2157371"/>
                </a:lnTo>
                <a:close/>
              </a:path>
            </a:pathLst>
          </a:custGeom>
          <a:noFill/>
          <a:ln>
            <a:solidFill>
              <a:schemeClr val="accent3">
                <a:lumMod val="75000"/>
                <a:lumOff val="2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7547A31A-C8C3-A6DB-C874-598E59691F18}"/>
              </a:ext>
            </a:extLst>
          </p:cNvPr>
          <p:cNvSpPr>
            <a:spLocks noChangeAspect="1"/>
          </p:cNvSpPr>
          <p:nvPr userDrawn="1"/>
        </p:nvSpPr>
        <p:spPr>
          <a:xfrm>
            <a:off x="10912126" y="2952359"/>
            <a:ext cx="1331866" cy="3246120"/>
          </a:xfrm>
          <a:custGeom>
            <a:avLst/>
            <a:gdLst>
              <a:gd name="connsiteX0" fmla="*/ 1304925 w 1304925"/>
              <a:gd name="connsiteY0" fmla="*/ 0 h 3180458"/>
              <a:gd name="connsiteX1" fmla="*/ 1304925 w 1304925"/>
              <a:gd name="connsiteY1" fmla="*/ 3180458 h 3180458"/>
              <a:gd name="connsiteX2" fmla="*/ 1294817 w 1304925"/>
              <a:gd name="connsiteY2" fmla="*/ 3178915 h 3180458"/>
              <a:gd name="connsiteX3" fmla="*/ 0 w 1304925"/>
              <a:gd name="connsiteY3" fmla="*/ 1590229 h 3180458"/>
              <a:gd name="connsiteX4" fmla="*/ 1294817 w 1304925"/>
              <a:gd name="connsiteY4" fmla="*/ 1543 h 3180458"/>
              <a:gd name="connsiteX0" fmla="*/ 1304925 w 1319684"/>
              <a:gd name="connsiteY0" fmla="*/ 0 h 3180458"/>
              <a:gd name="connsiteX1" fmla="*/ 1319684 w 1319684"/>
              <a:gd name="connsiteY1" fmla="*/ 1652579 h 3180458"/>
              <a:gd name="connsiteX2" fmla="*/ 1304925 w 1319684"/>
              <a:gd name="connsiteY2" fmla="*/ 3180458 h 3180458"/>
              <a:gd name="connsiteX3" fmla="*/ 1294817 w 1319684"/>
              <a:gd name="connsiteY3" fmla="*/ 3178915 h 3180458"/>
              <a:gd name="connsiteX4" fmla="*/ 0 w 1319684"/>
              <a:gd name="connsiteY4" fmla="*/ 1590229 h 3180458"/>
              <a:gd name="connsiteX5" fmla="*/ 1294817 w 1319684"/>
              <a:gd name="connsiteY5" fmla="*/ 1543 h 3180458"/>
              <a:gd name="connsiteX6" fmla="*/ 1304925 w 1319684"/>
              <a:gd name="connsiteY6" fmla="*/ 0 h 3180458"/>
              <a:gd name="connsiteX0" fmla="*/ 1319684 w 1409274"/>
              <a:gd name="connsiteY0" fmla="*/ 1652579 h 3180458"/>
              <a:gd name="connsiteX1" fmla="*/ 1304925 w 1409274"/>
              <a:gd name="connsiteY1" fmla="*/ 3180458 h 3180458"/>
              <a:gd name="connsiteX2" fmla="*/ 1294817 w 1409274"/>
              <a:gd name="connsiteY2" fmla="*/ 3178915 h 3180458"/>
              <a:gd name="connsiteX3" fmla="*/ 0 w 1409274"/>
              <a:gd name="connsiteY3" fmla="*/ 1590229 h 3180458"/>
              <a:gd name="connsiteX4" fmla="*/ 1294817 w 1409274"/>
              <a:gd name="connsiteY4" fmla="*/ 1543 h 3180458"/>
              <a:gd name="connsiteX5" fmla="*/ 1304925 w 1409274"/>
              <a:gd name="connsiteY5" fmla="*/ 0 h 3180458"/>
              <a:gd name="connsiteX6" fmla="*/ 1409274 w 1409274"/>
              <a:gd name="connsiteY6" fmla="*/ 1742169 h 3180458"/>
              <a:gd name="connsiteX0" fmla="*/ 1319684 w 1319684"/>
              <a:gd name="connsiteY0" fmla="*/ 1652579 h 3180458"/>
              <a:gd name="connsiteX1" fmla="*/ 1304925 w 1319684"/>
              <a:gd name="connsiteY1" fmla="*/ 3180458 h 3180458"/>
              <a:gd name="connsiteX2" fmla="*/ 1294817 w 1319684"/>
              <a:gd name="connsiteY2" fmla="*/ 3178915 h 3180458"/>
              <a:gd name="connsiteX3" fmla="*/ 0 w 1319684"/>
              <a:gd name="connsiteY3" fmla="*/ 1590229 h 3180458"/>
              <a:gd name="connsiteX4" fmla="*/ 1294817 w 1319684"/>
              <a:gd name="connsiteY4" fmla="*/ 1543 h 3180458"/>
              <a:gd name="connsiteX5" fmla="*/ 1304925 w 1319684"/>
              <a:gd name="connsiteY5" fmla="*/ 0 h 3180458"/>
              <a:gd name="connsiteX0" fmla="*/ 1304925 w 1304925"/>
              <a:gd name="connsiteY0" fmla="*/ 3180458 h 3180458"/>
              <a:gd name="connsiteX1" fmla="*/ 1294817 w 1304925"/>
              <a:gd name="connsiteY1" fmla="*/ 3178915 h 3180458"/>
              <a:gd name="connsiteX2" fmla="*/ 0 w 1304925"/>
              <a:gd name="connsiteY2" fmla="*/ 1590229 h 3180458"/>
              <a:gd name="connsiteX3" fmla="*/ 1294817 w 1304925"/>
              <a:gd name="connsiteY3" fmla="*/ 1543 h 3180458"/>
              <a:gd name="connsiteX4" fmla="*/ 1304925 w 1304925"/>
              <a:gd name="connsiteY4" fmla="*/ 0 h 318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80458">
                <a:moveTo>
                  <a:pt x="1304925" y="3180458"/>
                </a:moveTo>
                <a:lnTo>
                  <a:pt x="1294817" y="3178915"/>
                </a:lnTo>
                <a:cubicBezTo>
                  <a:pt x="555866" y="3027704"/>
                  <a:pt x="0" y="2373882"/>
                  <a:pt x="0" y="1590229"/>
                </a:cubicBezTo>
                <a:cubicBezTo>
                  <a:pt x="0" y="806577"/>
                  <a:pt x="555866" y="152754"/>
                  <a:pt x="1294817" y="1543"/>
                </a:cubicBezTo>
                <a:lnTo>
                  <a:pt x="1304925" y="0"/>
                </a:lnTo>
              </a:path>
            </a:pathLst>
          </a:custGeom>
          <a:noFill/>
          <a:ln>
            <a:solidFill>
              <a:schemeClr val="accent3">
                <a:lumMod val="75000"/>
                <a:lumOff val="2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31EC5ED-ABEA-EEFC-3DFD-1CF90F2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928" y="1462024"/>
            <a:ext cx="11009376" cy="2596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75000"/>
              </a:lnSpc>
              <a:defRPr sz="9000" cap="all" spc="-3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F22ACA71-2B50-C42E-FD4B-6EC091595D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78408" y="4617720"/>
            <a:ext cx="7607808" cy="176479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 sz="1600"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 sz="1600"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 sz="1600"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2274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raphic 22">
            <a:extLst>
              <a:ext uri="{FF2B5EF4-FFF2-40B4-BE49-F238E27FC236}">
                <a16:creationId xmlns:a16="http://schemas.microsoft.com/office/drawing/2014/main" id="{8508C9A2-89A3-8585-F561-54AF27E76C2E}"/>
              </a:ext>
            </a:extLst>
          </p:cNvPr>
          <p:cNvSpPr/>
          <p:nvPr/>
        </p:nvSpPr>
        <p:spPr>
          <a:xfrm>
            <a:off x="8963354" y="3545840"/>
            <a:ext cx="2556181" cy="2641600"/>
          </a:xfrm>
          <a:custGeom>
            <a:avLst/>
            <a:gdLst>
              <a:gd name="connsiteX0" fmla="*/ 11417928 w 11417635"/>
              <a:gd name="connsiteY0" fmla="*/ 16489276 h 17685280"/>
              <a:gd name="connsiteX1" fmla="*/ 10219543 w 11417635"/>
              <a:gd name="connsiteY1" fmla="*/ 17687536 h 17685280"/>
              <a:gd name="connsiteX2" fmla="*/ 1198684 w 11417635"/>
              <a:gd name="connsiteY2" fmla="*/ 17687536 h 17685280"/>
              <a:gd name="connsiteX3" fmla="*/ 293 w 11417635"/>
              <a:gd name="connsiteY3" fmla="*/ 16489276 h 17685280"/>
              <a:gd name="connsiteX4" fmla="*/ 293 w 11417635"/>
              <a:gd name="connsiteY4" fmla="*/ 1200514 h 17685280"/>
              <a:gd name="connsiteX5" fmla="*/ 1198684 w 11417635"/>
              <a:gd name="connsiteY5" fmla="*/ 2255 h 17685280"/>
              <a:gd name="connsiteX6" fmla="*/ 10219543 w 11417635"/>
              <a:gd name="connsiteY6" fmla="*/ 2255 h 17685280"/>
              <a:gd name="connsiteX7" fmla="*/ 11417928 w 11417635"/>
              <a:gd name="connsiteY7" fmla="*/ 1200514 h 17685280"/>
              <a:gd name="connsiteX0" fmla="*/ 11417635 w 11417635"/>
              <a:gd name="connsiteY0" fmla="*/ 16501248 h 17699508"/>
              <a:gd name="connsiteX1" fmla="*/ 10219250 w 11417635"/>
              <a:gd name="connsiteY1" fmla="*/ 17699508 h 17699508"/>
              <a:gd name="connsiteX2" fmla="*/ 1198391 w 11417635"/>
              <a:gd name="connsiteY2" fmla="*/ 17699508 h 17699508"/>
              <a:gd name="connsiteX3" fmla="*/ 0 w 11417635"/>
              <a:gd name="connsiteY3" fmla="*/ 16501248 h 17699508"/>
              <a:gd name="connsiteX4" fmla="*/ 0 w 11417635"/>
              <a:gd name="connsiteY4" fmla="*/ 1212486 h 17699508"/>
              <a:gd name="connsiteX5" fmla="*/ 1198391 w 11417635"/>
              <a:gd name="connsiteY5" fmla="*/ 14227 h 17699508"/>
              <a:gd name="connsiteX6" fmla="*/ 3548686 w 11417635"/>
              <a:gd name="connsiteY6" fmla="*/ 0 h 17699508"/>
              <a:gd name="connsiteX7" fmla="*/ 10219250 w 11417635"/>
              <a:gd name="connsiteY7" fmla="*/ 14227 h 17699508"/>
              <a:gd name="connsiteX8" fmla="*/ 11417635 w 11417635"/>
              <a:gd name="connsiteY8" fmla="*/ 1212486 h 17699508"/>
              <a:gd name="connsiteX9" fmla="*/ 11417635 w 11417635"/>
              <a:gd name="connsiteY9" fmla="*/ 16501248 h 17699508"/>
              <a:gd name="connsiteX0" fmla="*/ 11417635 w 11509075"/>
              <a:gd name="connsiteY0" fmla="*/ 1212486 h 17699508"/>
              <a:gd name="connsiteX1" fmla="*/ 11417635 w 11509075"/>
              <a:gd name="connsiteY1" fmla="*/ 16501248 h 17699508"/>
              <a:gd name="connsiteX2" fmla="*/ 10219250 w 11509075"/>
              <a:gd name="connsiteY2" fmla="*/ 17699508 h 17699508"/>
              <a:gd name="connsiteX3" fmla="*/ 1198391 w 11509075"/>
              <a:gd name="connsiteY3" fmla="*/ 17699508 h 17699508"/>
              <a:gd name="connsiteX4" fmla="*/ 0 w 11509075"/>
              <a:gd name="connsiteY4" fmla="*/ 16501248 h 17699508"/>
              <a:gd name="connsiteX5" fmla="*/ 0 w 11509075"/>
              <a:gd name="connsiteY5" fmla="*/ 1212486 h 17699508"/>
              <a:gd name="connsiteX6" fmla="*/ 1198391 w 11509075"/>
              <a:gd name="connsiteY6" fmla="*/ 14227 h 17699508"/>
              <a:gd name="connsiteX7" fmla="*/ 3548686 w 11509075"/>
              <a:gd name="connsiteY7" fmla="*/ 0 h 17699508"/>
              <a:gd name="connsiteX8" fmla="*/ 10219250 w 11509075"/>
              <a:gd name="connsiteY8" fmla="*/ 14227 h 17699508"/>
              <a:gd name="connsiteX9" fmla="*/ 11509075 w 11509075"/>
              <a:gd name="connsiteY9" fmla="*/ 1303926 h 17699508"/>
              <a:gd name="connsiteX0" fmla="*/ 11417635 w 11417635"/>
              <a:gd name="connsiteY0" fmla="*/ 1212486 h 17699508"/>
              <a:gd name="connsiteX1" fmla="*/ 11417635 w 11417635"/>
              <a:gd name="connsiteY1" fmla="*/ 16501248 h 17699508"/>
              <a:gd name="connsiteX2" fmla="*/ 10219250 w 11417635"/>
              <a:gd name="connsiteY2" fmla="*/ 17699508 h 17699508"/>
              <a:gd name="connsiteX3" fmla="*/ 1198391 w 11417635"/>
              <a:gd name="connsiteY3" fmla="*/ 17699508 h 17699508"/>
              <a:gd name="connsiteX4" fmla="*/ 0 w 11417635"/>
              <a:gd name="connsiteY4" fmla="*/ 16501248 h 17699508"/>
              <a:gd name="connsiteX5" fmla="*/ 0 w 11417635"/>
              <a:gd name="connsiteY5" fmla="*/ 1212486 h 17699508"/>
              <a:gd name="connsiteX6" fmla="*/ 1198391 w 11417635"/>
              <a:gd name="connsiteY6" fmla="*/ 14227 h 17699508"/>
              <a:gd name="connsiteX7" fmla="*/ 3548686 w 11417635"/>
              <a:gd name="connsiteY7" fmla="*/ 0 h 17699508"/>
              <a:gd name="connsiteX8" fmla="*/ 10219250 w 11417635"/>
              <a:gd name="connsiteY8" fmla="*/ 14227 h 17699508"/>
              <a:gd name="connsiteX0" fmla="*/ 11417635 w 11417635"/>
              <a:gd name="connsiteY0" fmla="*/ 1212486 h 17699508"/>
              <a:gd name="connsiteX1" fmla="*/ 11417635 w 11417635"/>
              <a:gd name="connsiteY1" fmla="*/ 16501248 h 17699508"/>
              <a:gd name="connsiteX2" fmla="*/ 10219250 w 11417635"/>
              <a:gd name="connsiteY2" fmla="*/ 17699508 h 17699508"/>
              <a:gd name="connsiteX3" fmla="*/ 1198391 w 11417635"/>
              <a:gd name="connsiteY3" fmla="*/ 17699508 h 17699508"/>
              <a:gd name="connsiteX4" fmla="*/ 0 w 11417635"/>
              <a:gd name="connsiteY4" fmla="*/ 16501248 h 17699508"/>
              <a:gd name="connsiteX5" fmla="*/ 0 w 11417635"/>
              <a:gd name="connsiteY5" fmla="*/ 1212486 h 17699508"/>
              <a:gd name="connsiteX6" fmla="*/ 1198391 w 11417635"/>
              <a:gd name="connsiteY6" fmla="*/ 14227 h 17699508"/>
              <a:gd name="connsiteX7" fmla="*/ 3548686 w 11417635"/>
              <a:gd name="connsiteY7" fmla="*/ 0 h 17699508"/>
              <a:gd name="connsiteX0" fmla="*/ 11417635 w 11417635"/>
              <a:gd name="connsiteY0" fmla="*/ 16501248 h 17699508"/>
              <a:gd name="connsiteX1" fmla="*/ 10219250 w 11417635"/>
              <a:gd name="connsiteY1" fmla="*/ 17699508 h 17699508"/>
              <a:gd name="connsiteX2" fmla="*/ 1198391 w 11417635"/>
              <a:gd name="connsiteY2" fmla="*/ 17699508 h 17699508"/>
              <a:gd name="connsiteX3" fmla="*/ 0 w 11417635"/>
              <a:gd name="connsiteY3" fmla="*/ 16501248 h 17699508"/>
              <a:gd name="connsiteX4" fmla="*/ 0 w 11417635"/>
              <a:gd name="connsiteY4" fmla="*/ 1212486 h 17699508"/>
              <a:gd name="connsiteX5" fmla="*/ 1198391 w 11417635"/>
              <a:gd name="connsiteY5" fmla="*/ 14227 h 17699508"/>
              <a:gd name="connsiteX6" fmla="*/ 3548686 w 11417635"/>
              <a:gd name="connsiteY6" fmla="*/ 0 h 17699508"/>
              <a:gd name="connsiteX0" fmla="*/ 11419870 w 11419870"/>
              <a:gd name="connsiteY0" fmla="*/ 16501248 h 17699508"/>
              <a:gd name="connsiteX1" fmla="*/ 10221485 w 11419870"/>
              <a:gd name="connsiteY1" fmla="*/ 17699508 h 17699508"/>
              <a:gd name="connsiteX2" fmla="*/ 1200626 w 11419870"/>
              <a:gd name="connsiteY2" fmla="*/ 17699508 h 17699508"/>
              <a:gd name="connsiteX3" fmla="*/ 2235 w 11419870"/>
              <a:gd name="connsiteY3" fmla="*/ 16501248 h 17699508"/>
              <a:gd name="connsiteX4" fmla="*/ 0 w 11419870"/>
              <a:gd name="connsiteY4" fmla="*/ 3002280 h 17699508"/>
              <a:gd name="connsiteX5" fmla="*/ 2235 w 11419870"/>
              <a:gd name="connsiteY5" fmla="*/ 1212486 h 17699508"/>
              <a:gd name="connsiteX6" fmla="*/ 1200626 w 11419870"/>
              <a:gd name="connsiteY6" fmla="*/ 14227 h 17699508"/>
              <a:gd name="connsiteX7" fmla="*/ 3550921 w 11419870"/>
              <a:gd name="connsiteY7" fmla="*/ 0 h 17699508"/>
              <a:gd name="connsiteX0" fmla="*/ 11419870 w 11419870"/>
              <a:gd name="connsiteY0" fmla="*/ 16501248 h 17699508"/>
              <a:gd name="connsiteX1" fmla="*/ 10221485 w 11419870"/>
              <a:gd name="connsiteY1" fmla="*/ 17699508 h 17699508"/>
              <a:gd name="connsiteX2" fmla="*/ 1200626 w 11419870"/>
              <a:gd name="connsiteY2" fmla="*/ 17699508 h 17699508"/>
              <a:gd name="connsiteX3" fmla="*/ 2235 w 11419870"/>
              <a:gd name="connsiteY3" fmla="*/ 16501248 h 17699508"/>
              <a:gd name="connsiteX4" fmla="*/ 0 w 11419870"/>
              <a:gd name="connsiteY4" fmla="*/ 3947160 h 17699508"/>
              <a:gd name="connsiteX5" fmla="*/ 0 w 11419870"/>
              <a:gd name="connsiteY5" fmla="*/ 3002280 h 17699508"/>
              <a:gd name="connsiteX6" fmla="*/ 2235 w 11419870"/>
              <a:gd name="connsiteY6" fmla="*/ 1212486 h 17699508"/>
              <a:gd name="connsiteX7" fmla="*/ 1200626 w 11419870"/>
              <a:gd name="connsiteY7" fmla="*/ 14227 h 17699508"/>
              <a:gd name="connsiteX8" fmla="*/ 3550921 w 11419870"/>
              <a:gd name="connsiteY8" fmla="*/ 0 h 17699508"/>
              <a:gd name="connsiteX0" fmla="*/ 10221485 w 10221485"/>
              <a:gd name="connsiteY0" fmla="*/ 17699508 h 17699508"/>
              <a:gd name="connsiteX1" fmla="*/ 1200626 w 10221485"/>
              <a:gd name="connsiteY1" fmla="*/ 17699508 h 17699508"/>
              <a:gd name="connsiteX2" fmla="*/ 2235 w 10221485"/>
              <a:gd name="connsiteY2" fmla="*/ 16501248 h 17699508"/>
              <a:gd name="connsiteX3" fmla="*/ 0 w 10221485"/>
              <a:gd name="connsiteY3" fmla="*/ 3947160 h 17699508"/>
              <a:gd name="connsiteX4" fmla="*/ 0 w 10221485"/>
              <a:gd name="connsiteY4" fmla="*/ 3002280 h 17699508"/>
              <a:gd name="connsiteX5" fmla="*/ 2235 w 10221485"/>
              <a:gd name="connsiteY5" fmla="*/ 1212486 h 17699508"/>
              <a:gd name="connsiteX6" fmla="*/ 1200626 w 10221485"/>
              <a:gd name="connsiteY6" fmla="*/ 14227 h 17699508"/>
              <a:gd name="connsiteX7" fmla="*/ 3550921 w 10221485"/>
              <a:gd name="connsiteY7" fmla="*/ 0 h 17699508"/>
              <a:gd name="connsiteX0" fmla="*/ 1200626 w 3550921"/>
              <a:gd name="connsiteY0" fmla="*/ 17699508 h 17699508"/>
              <a:gd name="connsiteX1" fmla="*/ 2235 w 3550921"/>
              <a:gd name="connsiteY1" fmla="*/ 16501248 h 17699508"/>
              <a:gd name="connsiteX2" fmla="*/ 0 w 3550921"/>
              <a:gd name="connsiteY2" fmla="*/ 3947160 h 17699508"/>
              <a:gd name="connsiteX3" fmla="*/ 0 w 3550921"/>
              <a:gd name="connsiteY3" fmla="*/ 3002280 h 17699508"/>
              <a:gd name="connsiteX4" fmla="*/ 2235 w 3550921"/>
              <a:gd name="connsiteY4" fmla="*/ 1212486 h 17699508"/>
              <a:gd name="connsiteX5" fmla="*/ 1200626 w 3550921"/>
              <a:gd name="connsiteY5" fmla="*/ 14227 h 17699508"/>
              <a:gd name="connsiteX6" fmla="*/ 3550921 w 3550921"/>
              <a:gd name="connsiteY6" fmla="*/ 0 h 17699508"/>
              <a:gd name="connsiteX0" fmla="*/ 2235 w 3550921"/>
              <a:gd name="connsiteY0" fmla="*/ 16501248 h 16501248"/>
              <a:gd name="connsiteX1" fmla="*/ 0 w 3550921"/>
              <a:gd name="connsiteY1" fmla="*/ 3947160 h 16501248"/>
              <a:gd name="connsiteX2" fmla="*/ 0 w 3550921"/>
              <a:gd name="connsiteY2" fmla="*/ 3002280 h 16501248"/>
              <a:gd name="connsiteX3" fmla="*/ 2235 w 3550921"/>
              <a:gd name="connsiteY3" fmla="*/ 1212486 h 16501248"/>
              <a:gd name="connsiteX4" fmla="*/ 1200626 w 3550921"/>
              <a:gd name="connsiteY4" fmla="*/ 14227 h 16501248"/>
              <a:gd name="connsiteX5" fmla="*/ 3550921 w 3550921"/>
              <a:gd name="connsiteY5" fmla="*/ 0 h 16501248"/>
              <a:gd name="connsiteX0" fmla="*/ 0 w 3550921"/>
              <a:gd name="connsiteY0" fmla="*/ 3947160 h 3947160"/>
              <a:gd name="connsiteX1" fmla="*/ 0 w 3550921"/>
              <a:gd name="connsiteY1" fmla="*/ 3002280 h 3947160"/>
              <a:gd name="connsiteX2" fmla="*/ 2235 w 3550921"/>
              <a:gd name="connsiteY2" fmla="*/ 1212486 h 3947160"/>
              <a:gd name="connsiteX3" fmla="*/ 1200626 w 3550921"/>
              <a:gd name="connsiteY3" fmla="*/ 14227 h 3947160"/>
              <a:gd name="connsiteX4" fmla="*/ 3550921 w 3550921"/>
              <a:gd name="connsiteY4" fmla="*/ 0 h 3947160"/>
              <a:gd name="connsiteX0" fmla="*/ 0 w 3550921"/>
              <a:gd name="connsiteY0" fmla="*/ 3002280 h 3002280"/>
              <a:gd name="connsiteX1" fmla="*/ 2235 w 3550921"/>
              <a:gd name="connsiteY1" fmla="*/ 1212486 h 3002280"/>
              <a:gd name="connsiteX2" fmla="*/ 1200626 w 3550921"/>
              <a:gd name="connsiteY2" fmla="*/ 14227 h 3002280"/>
              <a:gd name="connsiteX3" fmla="*/ 3550921 w 3550921"/>
              <a:gd name="connsiteY3" fmla="*/ 0 h 3002280"/>
              <a:gd name="connsiteX0" fmla="*/ 2845 w 3548686"/>
              <a:gd name="connsiteY0" fmla="*/ 2799080 h 2799080"/>
              <a:gd name="connsiteX1" fmla="*/ 0 w 3548686"/>
              <a:gd name="connsiteY1" fmla="*/ 1212486 h 2799080"/>
              <a:gd name="connsiteX2" fmla="*/ 1198391 w 3548686"/>
              <a:gd name="connsiteY2" fmla="*/ 14227 h 2799080"/>
              <a:gd name="connsiteX3" fmla="*/ 3548686 w 3548686"/>
              <a:gd name="connsiteY3" fmla="*/ 0 h 2799080"/>
              <a:gd name="connsiteX0" fmla="*/ 2845 w 3548686"/>
              <a:gd name="connsiteY0" fmla="*/ 2707640 h 2707640"/>
              <a:gd name="connsiteX1" fmla="*/ 0 w 3548686"/>
              <a:gd name="connsiteY1" fmla="*/ 1212486 h 2707640"/>
              <a:gd name="connsiteX2" fmla="*/ 1198391 w 3548686"/>
              <a:gd name="connsiteY2" fmla="*/ 14227 h 2707640"/>
              <a:gd name="connsiteX3" fmla="*/ 3548686 w 3548686"/>
              <a:gd name="connsiteY3" fmla="*/ 0 h 2707640"/>
              <a:gd name="connsiteX0" fmla="*/ 2845 w 3548686"/>
              <a:gd name="connsiteY0" fmla="*/ 2667000 h 2667000"/>
              <a:gd name="connsiteX1" fmla="*/ 0 w 3548686"/>
              <a:gd name="connsiteY1" fmla="*/ 1212486 h 2667000"/>
              <a:gd name="connsiteX2" fmla="*/ 1198391 w 3548686"/>
              <a:gd name="connsiteY2" fmla="*/ 14227 h 2667000"/>
              <a:gd name="connsiteX3" fmla="*/ 3548686 w 3548686"/>
              <a:gd name="connsiteY3" fmla="*/ 0 h 2667000"/>
              <a:gd name="connsiteX0" fmla="*/ 2845 w 3548686"/>
              <a:gd name="connsiteY0" fmla="*/ 2651760 h 2651760"/>
              <a:gd name="connsiteX1" fmla="*/ 0 w 3548686"/>
              <a:gd name="connsiteY1" fmla="*/ 1212486 h 2651760"/>
              <a:gd name="connsiteX2" fmla="*/ 1198391 w 3548686"/>
              <a:gd name="connsiteY2" fmla="*/ 14227 h 2651760"/>
              <a:gd name="connsiteX3" fmla="*/ 3548686 w 3548686"/>
              <a:gd name="connsiteY3" fmla="*/ 0 h 2651760"/>
              <a:gd name="connsiteX0" fmla="*/ 2845 w 3020366"/>
              <a:gd name="connsiteY0" fmla="*/ 2651760 h 2651760"/>
              <a:gd name="connsiteX1" fmla="*/ 0 w 3020366"/>
              <a:gd name="connsiteY1" fmla="*/ 1212486 h 2651760"/>
              <a:gd name="connsiteX2" fmla="*/ 1198391 w 3020366"/>
              <a:gd name="connsiteY2" fmla="*/ 14227 h 2651760"/>
              <a:gd name="connsiteX3" fmla="*/ 3020366 w 3020366"/>
              <a:gd name="connsiteY3" fmla="*/ 0 h 2651760"/>
              <a:gd name="connsiteX0" fmla="*/ 2845 w 2883206"/>
              <a:gd name="connsiteY0" fmla="*/ 2651760 h 2651760"/>
              <a:gd name="connsiteX1" fmla="*/ 0 w 2883206"/>
              <a:gd name="connsiteY1" fmla="*/ 1212486 h 2651760"/>
              <a:gd name="connsiteX2" fmla="*/ 1198391 w 2883206"/>
              <a:gd name="connsiteY2" fmla="*/ 14227 h 2651760"/>
              <a:gd name="connsiteX3" fmla="*/ 2883206 w 2883206"/>
              <a:gd name="connsiteY3" fmla="*/ 0 h 2651760"/>
              <a:gd name="connsiteX0" fmla="*/ 2845 w 2796846"/>
              <a:gd name="connsiteY0" fmla="*/ 2651760 h 2651760"/>
              <a:gd name="connsiteX1" fmla="*/ 0 w 2796846"/>
              <a:gd name="connsiteY1" fmla="*/ 1212486 h 2651760"/>
              <a:gd name="connsiteX2" fmla="*/ 1198391 w 2796846"/>
              <a:gd name="connsiteY2" fmla="*/ 14227 h 2651760"/>
              <a:gd name="connsiteX3" fmla="*/ 2796846 w 2796846"/>
              <a:gd name="connsiteY3" fmla="*/ 0 h 2651760"/>
              <a:gd name="connsiteX0" fmla="*/ 2845 w 2735886"/>
              <a:gd name="connsiteY0" fmla="*/ 2656840 h 2656840"/>
              <a:gd name="connsiteX1" fmla="*/ 0 w 2735886"/>
              <a:gd name="connsiteY1" fmla="*/ 1217566 h 2656840"/>
              <a:gd name="connsiteX2" fmla="*/ 1198391 w 2735886"/>
              <a:gd name="connsiteY2" fmla="*/ 19307 h 2656840"/>
              <a:gd name="connsiteX3" fmla="*/ 2735886 w 2735886"/>
              <a:gd name="connsiteY3" fmla="*/ 0 h 2656840"/>
              <a:gd name="connsiteX0" fmla="*/ 2845 w 2674926"/>
              <a:gd name="connsiteY0" fmla="*/ 2651760 h 2651760"/>
              <a:gd name="connsiteX1" fmla="*/ 0 w 2674926"/>
              <a:gd name="connsiteY1" fmla="*/ 1212486 h 2651760"/>
              <a:gd name="connsiteX2" fmla="*/ 1198391 w 2674926"/>
              <a:gd name="connsiteY2" fmla="*/ 14227 h 2651760"/>
              <a:gd name="connsiteX3" fmla="*/ 2674926 w 2674926"/>
              <a:gd name="connsiteY3" fmla="*/ 0 h 2651760"/>
              <a:gd name="connsiteX0" fmla="*/ 2845 w 2674926"/>
              <a:gd name="connsiteY0" fmla="*/ 2651760 h 2651760"/>
              <a:gd name="connsiteX1" fmla="*/ 0 w 2674926"/>
              <a:gd name="connsiteY1" fmla="*/ 1212486 h 2651760"/>
              <a:gd name="connsiteX2" fmla="*/ 1198391 w 2674926"/>
              <a:gd name="connsiteY2" fmla="*/ 14227 h 2651760"/>
              <a:gd name="connsiteX3" fmla="*/ 2674926 w 2674926"/>
              <a:gd name="connsiteY3" fmla="*/ 0 h 2651760"/>
              <a:gd name="connsiteX0" fmla="*/ 2845 w 2644446"/>
              <a:gd name="connsiteY0" fmla="*/ 2651760 h 2651760"/>
              <a:gd name="connsiteX1" fmla="*/ 0 w 2644446"/>
              <a:gd name="connsiteY1" fmla="*/ 1212486 h 2651760"/>
              <a:gd name="connsiteX2" fmla="*/ 1198391 w 2644446"/>
              <a:gd name="connsiteY2" fmla="*/ 14227 h 2651760"/>
              <a:gd name="connsiteX3" fmla="*/ 2644446 w 2644446"/>
              <a:gd name="connsiteY3" fmla="*/ 0 h 2651760"/>
              <a:gd name="connsiteX0" fmla="*/ 2845 w 2608886"/>
              <a:gd name="connsiteY0" fmla="*/ 2651760 h 2651760"/>
              <a:gd name="connsiteX1" fmla="*/ 0 w 2608886"/>
              <a:gd name="connsiteY1" fmla="*/ 1212486 h 2651760"/>
              <a:gd name="connsiteX2" fmla="*/ 1198391 w 2608886"/>
              <a:gd name="connsiteY2" fmla="*/ 14227 h 2651760"/>
              <a:gd name="connsiteX3" fmla="*/ 2608886 w 2608886"/>
              <a:gd name="connsiteY3" fmla="*/ 0 h 2651760"/>
              <a:gd name="connsiteX0" fmla="*/ 2845 w 2598726"/>
              <a:gd name="connsiteY0" fmla="*/ 2646680 h 2646680"/>
              <a:gd name="connsiteX1" fmla="*/ 0 w 2598726"/>
              <a:gd name="connsiteY1" fmla="*/ 1207406 h 2646680"/>
              <a:gd name="connsiteX2" fmla="*/ 1198391 w 2598726"/>
              <a:gd name="connsiteY2" fmla="*/ 9147 h 2646680"/>
              <a:gd name="connsiteX3" fmla="*/ 2598726 w 2598726"/>
              <a:gd name="connsiteY3" fmla="*/ 0 h 2646680"/>
              <a:gd name="connsiteX0" fmla="*/ 2845 w 2558086"/>
              <a:gd name="connsiteY0" fmla="*/ 2641600 h 2641600"/>
              <a:gd name="connsiteX1" fmla="*/ 0 w 2558086"/>
              <a:gd name="connsiteY1" fmla="*/ 1202326 h 2641600"/>
              <a:gd name="connsiteX2" fmla="*/ 1198391 w 2558086"/>
              <a:gd name="connsiteY2" fmla="*/ 4067 h 2641600"/>
              <a:gd name="connsiteX3" fmla="*/ 2558086 w 2558086"/>
              <a:gd name="connsiteY3" fmla="*/ 0 h 2641600"/>
              <a:gd name="connsiteX0" fmla="*/ 2845 w 2556181"/>
              <a:gd name="connsiteY0" fmla="*/ 2641600 h 2641600"/>
              <a:gd name="connsiteX1" fmla="*/ 0 w 2556181"/>
              <a:gd name="connsiteY1" fmla="*/ 1202326 h 2641600"/>
              <a:gd name="connsiteX2" fmla="*/ 1198391 w 2556181"/>
              <a:gd name="connsiteY2" fmla="*/ 4067 h 2641600"/>
              <a:gd name="connsiteX3" fmla="*/ 2556181 w 2556181"/>
              <a:gd name="connsiteY3" fmla="*/ 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6181" h="2641600">
                <a:moveTo>
                  <a:pt x="2845" y="2641600"/>
                </a:moveTo>
                <a:cubicBezTo>
                  <a:pt x="1897" y="2112735"/>
                  <a:pt x="948" y="1731191"/>
                  <a:pt x="0" y="1202326"/>
                </a:cubicBezTo>
                <a:cubicBezTo>
                  <a:pt x="0" y="540519"/>
                  <a:pt x="536541" y="4067"/>
                  <a:pt x="1198391" y="4067"/>
                </a:cubicBezTo>
                <a:lnTo>
                  <a:pt x="2556181" y="0"/>
                </a:lnTo>
              </a:path>
            </a:pathLst>
          </a:custGeom>
          <a:noFill/>
          <a:ln w="1356897" cap="sq">
            <a:solidFill>
              <a:schemeClr val="accent4">
                <a:alpha val="89000"/>
              </a:schemeClr>
            </a:solidFill>
            <a:prstDash val="solid"/>
            <a:round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2121408"/>
            <a:ext cx="6510528" cy="3578352"/>
          </a:xfrm>
        </p:spPr>
        <p:txBody>
          <a:bodyPr/>
          <a:lstStyle>
            <a:lvl1pPr marL="0" indent="0">
              <a:buNone/>
              <a:defRPr sz="1800"/>
            </a:lvl1pPr>
            <a:lvl2pPr marL="283464">
              <a:defRPr sz="1800"/>
            </a:lvl2pPr>
            <a:lvl3pPr marL="566928">
              <a:defRPr sz="1600"/>
            </a:lvl3pPr>
            <a:lvl4pPr marL="758952">
              <a:defRPr sz="1400"/>
            </a:lvl4pPr>
            <a:lvl5pPr marL="1042416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E3602100-4B1B-08F9-3FE3-A39515512D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45" name="Graphic 24">
            <a:extLst>
              <a:ext uri="{FF2B5EF4-FFF2-40B4-BE49-F238E27FC236}">
                <a16:creationId xmlns:a16="http://schemas.microsoft.com/office/drawing/2014/main" id="{3A387C14-96A1-A53F-B0C4-8C320C0E434B}"/>
              </a:ext>
            </a:extLst>
          </p:cNvPr>
          <p:cNvSpPr/>
          <p:nvPr/>
        </p:nvSpPr>
        <p:spPr>
          <a:xfrm>
            <a:off x="8928734" y="3558489"/>
            <a:ext cx="3162299" cy="3196641"/>
          </a:xfrm>
          <a:custGeom>
            <a:avLst/>
            <a:gdLst>
              <a:gd name="connsiteX0" fmla="*/ -3730 w 9166847"/>
              <a:gd name="connsiteY0" fmla="*/ 5764965 h 5765688"/>
              <a:gd name="connsiteX1" fmla="*/ -3730 w 9166847"/>
              <a:gd name="connsiteY1" fmla="*/ 1152444 h 5765688"/>
              <a:gd name="connsiteX2" fmla="*/ 1189314 w 9166847"/>
              <a:gd name="connsiteY2" fmla="*/ -724 h 5765688"/>
              <a:gd name="connsiteX3" fmla="*/ 9163118 w 9166847"/>
              <a:gd name="connsiteY3" fmla="*/ 36857 h 5765688"/>
              <a:gd name="connsiteX0" fmla="*/ 0 w 9166848"/>
              <a:gd name="connsiteY0" fmla="*/ 5765689 h 5765689"/>
              <a:gd name="connsiteX1" fmla="*/ 0 w 9166848"/>
              <a:gd name="connsiteY1" fmla="*/ 1153168 h 5765689"/>
              <a:gd name="connsiteX2" fmla="*/ 1193044 w 9166848"/>
              <a:gd name="connsiteY2" fmla="*/ 0 h 5765689"/>
              <a:gd name="connsiteX3" fmla="*/ 2736923 w 9166848"/>
              <a:gd name="connsiteY3" fmla="*/ 1574 h 5765689"/>
              <a:gd name="connsiteX4" fmla="*/ 9166848 w 9166848"/>
              <a:gd name="connsiteY4" fmla="*/ 37581 h 5765689"/>
              <a:gd name="connsiteX0" fmla="*/ 0 w 9166848"/>
              <a:gd name="connsiteY0" fmla="*/ 5765689 h 5765689"/>
              <a:gd name="connsiteX1" fmla="*/ 0 w 9166848"/>
              <a:gd name="connsiteY1" fmla="*/ 1153168 h 5765689"/>
              <a:gd name="connsiteX2" fmla="*/ 1193044 w 9166848"/>
              <a:gd name="connsiteY2" fmla="*/ 0 h 5765689"/>
              <a:gd name="connsiteX3" fmla="*/ 2736923 w 9166848"/>
              <a:gd name="connsiteY3" fmla="*/ 1574 h 5765689"/>
              <a:gd name="connsiteX4" fmla="*/ 3169739 w 9166848"/>
              <a:gd name="connsiteY4" fmla="*/ 7671 h 5765689"/>
              <a:gd name="connsiteX5" fmla="*/ 9166848 w 9166848"/>
              <a:gd name="connsiteY5" fmla="*/ 37581 h 5765689"/>
              <a:gd name="connsiteX0" fmla="*/ 0 w 3169739"/>
              <a:gd name="connsiteY0" fmla="*/ 5765689 h 5765689"/>
              <a:gd name="connsiteX1" fmla="*/ 0 w 3169739"/>
              <a:gd name="connsiteY1" fmla="*/ 1153168 h 5765689"/>
              <a:gd name="connsiteX2" fmla="*/ 1193044 w 3169739"/>
              <a:gd name="connsiteY2" fmla="*/ 0 h 5765689"/>
              <a:gd name="connsiteX3" fmla="*/ 2736923 w 3169739"/>
              <a:gd name="connsiteY3" fmla="*/ 1574 h 5765689"/>
              <a:gd name="connsiteX4" fmla="*/ 3169739 w 3169739"/>
              <a:gd name="connsiteY4" fmla="*/ 7671 h 5765689"/>
              <a:gd name="connsiteX0" fmla="*/ 0 w 3160214"/>
              <a:gd name="connsiteY0" fmla="*/ 5765689 h 5765689"/>
              <a:gd name="connsiteX1" fmla="*/ 0 w 3160214"/>
              <a:gd name="connsiteY1" fmla="*/ 1153168 h 5765689"/>
              <a:gd name="connsiteX2" fmla="*/ 1193044 w 3160214"/>
              <a:gd name="connsiteY2" fmla="*/ 0 h 5765689"/>
              <a:gd name="connsiteX3" fmla="*/ 2736923 w 3160214"/>
              <a:gd name="connsiteY3" fmla="*/ 1574 h 5765689"/>
              <a:gd name="connsiteX4" fmla="*/ 3160214 w 3160214"/>
              <a:gd name="connsiteY4" fmla="*/ 7671 h 5765689"/>
              <a:gd name="connsiteX0" fmla="*/ 2085 w 3162299"/>
              <a:gd name="connsiteY0" fmla="*/ 5765689 h 5765689"/>
              <a:gd name="connsiteX1" fmla="*/ 0 w 3162299"/>
              <a:gd name="connsiteY1" fmla="*/ 3173781 h 5765689"/>
              <a:gd name="connsiteX2" fmla="*/ 2085 w 3162299"/>
              <a:gd name="connsiteY2" fmla="*/ 1153168 h 5765689"/>
              <a:gd name="connsiteX3" fmla="*/ 1195129 w 3162299"/>
              <a:gd name="connsiteY3" fmla="*/ 0 h 5765689"/>
              <a:gd name="connsiteX4" fmla="*/ 2739008 w 3162299"/>
              <a:gd name="connsiteY4" fmla="*/ 1574 h 5765689"/>
              <a:gd name="connsiteX5" fmla="*/ 3162299 w 3162299"/>
              <a:gd name="connsiteY5" fmla="*/ 7671 h 5765689"/>
              <a:gd name="connsiteX0" fmla="*/ 0 w 3162299"/>
              <a:gd name="connsiteY0" fmla="*/ 3173781 h 3173781"/>
              <a:gd name="connsiteX1" fmla="*/ 2085 w 3162299"/>
              <a:gd name="connsiteY1" fmla="*/ 1153168 h 3173781"/>
              <a:gd name="connsiteX2" fmla="*/ 1195129 w 3162299"/>
              <a:gd name="connsiteY2" fmla="*/ 0 h 3173781"/>
              <a:gd name="connsiteX3" fmla="*/ 2739008 w 3162299"/>
              <a:gd name="connsiteY3" fmla="*/ 1574 h 3173781"/>
              <a:gd name="connsiteX4" fmla="*/ 3162299 w 3162299"/>
              <a:gd name="connsiteY4" fmla="*/ 7671 h 3173781"/>
              <a:gd name="connsiteX0" fmla="*/ 0 w 3162299"/>
              <a:gd name="connsiteY0" fmla="*/ 3196641 h 3196641"/>
              <a:gd name="connsiteX1" fmla="*/ 2085 w 3162299"/>
              <a:gd name="connsiteY1" fmla="*/ 1153168 h 3196641"/>
              <a:gd name="connsiteX2" fmla="*/ 1195129 w 3162299"/>
              <a:gd name="connsiteY2" fmla="*/ 0 h 3196641"/>
              <a:gd name="connsiteX3" fmla="*/ 2739008 w 3162299"/>
              <a:gd name="connsiteY3" fmla="*/ 1574 h 3196641"/>
              <a:gd name="connsiteX4" fmla="*/ 3162299 w 3162299"/>
              <a:gd name="connsiteY4" fmla="*/ 7671 h 319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99" h="3196641">
                <a:moveTo>
                  <a:pt x="0" y="3196641"/>
                </a:moveTo>
                <a:lnTo>
                  <a:pt x="2085" y="1153168"/>
                </a:lnTo>
                <a:cubicBezTo>
                  <a:pt x="2085" y="516291"/>
                  <a:pt x="536218" y="0"/>
                  <a:pt x="1195129" y="0"/>
                </a:cubicBezTo>
                <a:lnTo>
                  <a:pt x="2739008" y="1574"/>
                </a:lnTo>
                <a:lnTo>
                  <a:pt x="3162299" y="7671"/>
                </a:lnTo>
              </a:path>
            </a:pathLst>
          </a:custGeom>
          <a:noFill/>
          <a:ln w="225588" cap="sq">
            <a:solidFill>
              <a:srgbClr val="FDF9E2"/>
            </a:soli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9E9B68F-058D-E637-2550-5DA70E3D0D41}"/>
              </a:ext>
            </a:extLst>
          </p:cNvPr>
          <p:cNvSpPr/>
          <p:nvPr userDrawn="1"/>
        </p:nvSpPr>
        <p:spPr>
          <a:xfrm>
            <a:off x="10310340" y="2011478"/>
            <a:ext cx="1628275" cy="1628275"/>
          </a:xfrm>
          <a:prstGeom prst="ellipse">
            <a:avLst/>
          </a:prstGeom>
          <a:solidFill>
            <a:schemeClr val="accent6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188A037-6B9F-861E-36A7-10311D61272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0972" r="31496"/>
          <a:stretch>
            <a:fillRect/>
          </a:stretch>
        </p:blipFill>
        <p:spPr>
          <a:xfrm>
            <a:off x="12700" y="6051321"/>
            <a:ext cx="12192000" cy="528377"/>
          </a:xfrm>
          <a:custGeom>
            <a:avLst/>
            <a:gdLst>
              <a:gd name="connsiteX0" fmla="*/ 0 w 6858000"/>
              <a:gd name="connsiteY0" fmla="*/ 400156 h 400156"/>
              <a:gd name="connsiteX1" fmla="*/ 0 w 6858000"/>
              <a:gd name="connsiteY1" fmla="*/ 0 h 400156"/>
              <a:gd name="connsiteX2" fmla="*/ 6858000 w 6858000"/>
              <a:gd name="connsiteY2" fmla="*/ 0 h 400156"/>
              <a:gd name="connsiteX3" fmla="*/ 6858000 w 6858000"/>
              <a:gd name="connsiteY3" fmla="*/ 400156 h 40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400156">
                <a:moveTo>
                  <a:pt x="0" y="400156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400156"/>
                </a:lnTo>
                <a:close/>
              </a:path>
            </a:pathLst>
          </a:cu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1C9183AD-9166-27E4-F8C4-4AAE1C7F0BB9}"/>
              </a:ext>
            </a:extLst>
          </p:cNvPr>
          <p:cNvSpPr/>
          <p:nvPr userDrawn="1"/>
        </p:nvSpPr>
        <p:spPr>
          <a:xfrm>
            <a:off x="9130046" y="6134101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FED6151-9FDE-FB42-89FC-0347B6A3276D}"/>
              </a:ext>
            </a:extLst>
          </p:cNvPr>
          <p:cNvSpPr/>
          <p:nvPr userDrawn="1"/>
        </p:nvSpPr>
        <p:spPr>
          <a:xfrm>
            <a:off x="8385329" y="6134101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Footer Placeholder 45">
            <a:extLst>
              <a:ext uri="{FF2B5EF4-FFF2-40B4-BE49-F238E27FC236}">
                <a16:creationId xmlns:a16="http://schemas.microsoft.com/office/drawing/2014/main" id="{41E6D8BC-2E14-B95F-1E2F-30FF6EE3AE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7" name="Slide Number Placeholder 46">
            <a:extLst>
              <a:ext uri="{FF2B5EF4-FFF2-40B4-BE49-F238E27FC236}">
                <a16:creationId xmlns:a16="http://schemas.microsoft.com/office/drawing/2014/main" id="{89B6F428-7A93-4AA9-C12A-2A93DFEAF0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485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phic 43">
            <a:extLst>
              <a:ext uri="{FF2B5EF4-FFF2-40B4-BE49-F238E27FC236}">
                <a16:creationId xmlns:a16="http://schemas.microsoft.com/office/drawing/2014/main" id="{94240F9C-F2B6-6263-0817-7E0809D9DF3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b="85327"/>
          <a:stretch>
            <a:fillRect/>
          </a:stretch>
        </p:blipFill>
        <p:spPr>
          <a:xfrm rot="16200000">
            <a:off x="8348893" y="2856018"/>
            <a:ext cx="6718341" cy="1006304"/>
          </a:xfrm>
          <a:custGeom>
            <a:avLst/>
            <a:gdLst>
              <a:gd name="connsiteX0" fmla="*/ 0 w 6718341"/>
              <a:gd name="connsiteY0" fmla="*/ 0 h 1006304"/>
              <a:gd name="connsiteX1" fmla="*/ 6718341 w 6718341"/>
              <a:gd name="connsiteY1" fmla="*/ 0 h 1006304"/>
              <a:gd name="connsiteX2" fmla="*/ 6718341 w 6718341"/>
              <a:gd name="connsiteY2" fmla="*/ 1006304 h 1006304"/>
              <a:gd name="connsiteX3" fmla="*/ 0 w 6718341"/>
              <a:gd name="connsiteY3" fmla="*/ 1006304 h 100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341" h="1006304">
                <a:moveTo>
                  <a:pt x="0" y="0"/>
                </a:moveTo>
                <a:lnTo>
                  <a:pt x="6718341" y="0"/>
                </a:lnTo>
                <a:lnTo>
                  <a:pt x="6718341" y="1006304"/>
                </a:lnTo>
                <a:lnTo>
                  <a:pt x="0" y="1006304"/>
                </a:lnTo>
                <a:close/>
              </a:path>
            </a:pathLst>
          </a:cu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24F3BA7-5767-DA19-90B2-79087CCD234A}"/>
              </a:ext>
            </a:extLst>
          </p:cNvPr>
          <p:cNvSpPr/>
          <p:nvPr userDrawn="1"/>
        </p:nvSpPr>
        <p:spPr>
          <a:xfrm>
            <a:off x="11280648" y="107998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5941C3B-69D9-2131-DE98-77882C6B492E}"/>
              </a:ext>
            </a:extLst>
          </p:cNvPr>
          <p:cNvSpPr/>
          <p:nvPr userDrawn="1"/>
        </p:nvSpPr>
        <p:spPr>
          <a:xfrm>
            <a:off x="9885091" y="4608699"/>
            <a:ext cx="1628275" cy="1628275"/>
          </a:xfrm>
          <a:prstGeom prst="ellipse">
            <a:avLst/>
          </a:prstGeom>
          <a:solidFill>
            <a:schemeClr val="accent3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72" name="Graphic 71">
            <a:extLst>
              <a:ext uri="{FF2B5EF4-FFF2-40B4-BE49-F238E27FC236}">
                <a16:creationId xmlns:a16="http://schemas.microsoft.com/office/drawing/2014/main" id="{F2C371ED-FE8B-10E6-6B09-AB1AF954AAF1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4820" t="41526" b="3152"/>
          <a:stretch/>
        </p:blipFill>
        <p:spPr>
          <a:xfrm>
            <a:off x="-63921" y="5642"/>
            <a:ext cx="3769859" cy="6852356"/>
          </a:xfrm>
          <a:custGeom>
            <a:avLst/>
            <a:gdLst>
              <a:gd name="connsiteX0" fmla="*/ 0 w 3769859"/>
              <a:gd name="connsiteY0" fmla="*/ 0 h 6852356"/>
              <a:gd name="connsiteX1" fmla="*/ 3769859 w 3769859"/>
              <a:gd name="connsiteY1" fmla="*/ 0 h 6852356"/>
              <a:gd name="connsiteX2" fmla="*/ 3769859 w 3769859"/>
              <a:gd name="connsiteY2" fmla="*/ 6852356 h 6852356"/>
              <a:gd name="connsiteX3" fmla="*/ 0 w 3769859"/>
              <a:gd name="connsiteY3" fmla="*/ 6852356 h 685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859" h="6852356">
                <a:moveTo>
                  <a:pt x="0" y="0"/>
                </a:moveTo>
                <a:lnTo>
                  <a:pt x="3769859" y="0"/>
                </a:lnTo>
                <a:lnTo>
                  <a:pt x="3769859" y="6852356"/>
                </a:lnTo>
                <a:lnTo>
                  <a:pt x="0" y="6852356"/>
                </a:lnTo>
                <a:close/>
              </a:path>
            </a:pathLst>
          </a:cu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E6DDC0DD-511A-395D-6DF6-B3EBA937EF9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20633" b="65821"/>
          <a:stretch>
            <a:fillRect/>
          </a:stretch>
        </p:blipFill>
        <p:spPr>
          <a:xfrm flipV="1">
            <a:off x="5869" y="1"/>
            <a:ext cx="5332115" cy="2343995"/>
          </a:xfrm>
          <a:custGeom>
            <a:avLst/>
            <a:gdLst>
              <a:gd name="connsiteX0" fmla="*/ 0 w 5332115"/>
              <a:gd name="connsiteY0" fmla="*/ 2343995 h 2343995"/>
              <a:gd name="connsiteX1" fmla="*/ 5332115 w 5332115"/>
              <a:gd name="connsiteY1" fmla="*/ 2343995 h 2343995"/>
              <a:gd name="connsiteX2" fmla="*/ 5332115 w 5332115"/>
              <a:gd name="connsiteY2" fmla="*/ 0 h 2343995"/>
              <a:gd name="connsiteX3" fmla="*/ 0 w 5332115"/>
              <a:gd name="connsiteY3" fmla="*/ 0 h 234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2115" h="2343995">
                <a:moveTo>
                  <a:pt x="0" y="2343995"/>
                </a:moveTo>
                <a:lnTo>
                  <a:pt x="5332115" y="2343995"/>
                </a:lnTo>
                <a:lnTo>
                  <a:pt x="5332115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A03A29F6-2DC7-B284-F21B-10BBEECC052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165" t="77500"/>
          <a:stretch>
            <a:fillRect/>
          </a:stretch>
        </p:blipFill>
        <p:spPr>
          <a:xfrm>
            <a:off x="-16872" y="-29980"/>
            <a:ext cx="4459335" cy="1601124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5E42667F-7399-2294-D94B-CB84510A0E95}"/>
              </a:ext>
            </a:extLst>
          </p:cNvPr>
          <p:cNvSpPr/>
          <p:nvPr userDrawn="1"/>
        </p:nvSpPr>
        <p:spPr>
          <a:xfrm>
            <a:off x="3261092" y="189001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Graphic 25" hidden="1">
            <a:extLst>
              <a:ext uri="{FF2B5EF4-FFF2-40B4-BE49-F238E27FC236}">
                <a16:creationId xmlns:a16="http://schemas.microsoft.com/office/drawing/2014/main" id="{422E8005-83A8-3555-6EFB-842E78C629DF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62"/>
          <a:stretch/>
        </p:blipFill>
        <p:spPr>
          <a:xfrm>
            <a:off x="-6187440" y="1779373"/>
            <a:ext cx="20888725" cy="4583992"/>
          </a:xfrm>
          <a:custGeom>
            <a:avLst/>
            <a:gdLst>
              <a:gd name="connsiteX0" fmla="*/ 6153662 w 20854947"/>
              <a:gd name="connsiteY0" fmla="*/ 0 h 4583992"/>
              <a:gd name="connsiteX1" fmla="*/ 20854947 w 20854947"/>
              <a:gd name="connsiteY1" fmla="*/ 0 h 4583992"/>
              <a:gd name="connsiteX2" fmla="*/ 20854947 w 20854947"/>
              <a:gd name="connsiteY2" fmla="*/ 2190264 h 4583992"/>
              <a:gd name="connsiteX3" fmla="*/ 18345663 w 20854947"/>
              <a:gd name="connsiteY3" fmla="*/ 2190264 h 4583992"/>
              <a:gd name="connsiteX4" fmla="*/ 18345663 w 20854947"/>
              <a:gd name="connsiteY4" fmla="*/ 4583992 h 4583992"/>
              <a:gd name="connsiteX5" fmla="*/ 0 w 20854947"/>
              <a:gd name="connsiteY5" fmla="*/ 4583992 h 4583992"/>
              <a:gd name="connsiteX6" fmla="*/ 0 w 20854947"/>
              <a:gd name="connsiteY6" fmla="*/ 4313374 h 4583992"/>
              <a:gd name="connsiteX7" fmla="*/ 6153662 w 20854947"/>
              <a:gd name="connsiteY7" fmla="*/ 4313374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54947" h="4583992">
                <a:moveTo>
                  <a:pt x="6153662" y="0"/>
                </a:moveTo>
                <a:lnTo>
                  <a:pt x="20854947" y="0"/>
                </a:lnTo>
                <a:lnTo>
                  <a:pt x="20854947" y="2190264"/>
                </a:lnTo>
                <a:lnTo>
                  <a:pt x="18345663" y="2190264"/>
                </a:lnTo>
                <a:lnTo>
                  <a:pt x="18345663" y="4583992"/>
                </a:lnTo>
                <a:lnTo>
                  <a:pt x="0" y="4583992"/>
                </a:lnTo>
                <a:lnTo>
                  <a:pt x="0" y="4313374"/>
                </a:lnTo>
                <a:lnTo>
                  <a:pt x="6153662" y="4313374"/>
                </a:lnTo>
                <a:close/>
              </a:path>
            </a:pathLst>
          </a:custGeom>
        </p:spPr>
      </p:pic>
      <p:sp>
        <p:nvSpPr>
          <p:cNvPr id="73" name="Title 1">
            <a:extLst>
              <a:ext uri="{FF2B5EF4-FFF2-40B4-BE49-F238E27FC236}">
                <a16:creationId xmlns:a16="http://schemas.microsoft.com/office/drawing/2014/main" id="{11BE7A0F-8563-C84F-54DB-CF04C6DAD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5583" y="2214823"/>
            <a:ext cx="3769859" cy="1975104"/>
          </a:xfrm>
        </p:spPr>
        <p:txBody>
          <a:bodyPr anchor="b">
            <a:noAutofit/>
          </a:bodyPr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96231" y="4278235"/>
            <a:ext cx="3081528" cy="1170432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0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43466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5380E4-4280-4D6A-412C-BEC95C8CA7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E2DEC6B-E418-F7FA-5D06-66914BE6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CDBC6FA3-472C-62C4-429A-28029D228DD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F0B4C4FF-8EF1-767D-7C77-03D625E4B32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8109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48C42A6-E4A3-57E4-DBFE-86C89D6D3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272D4-D364-93D2-A948-9DD478627E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D4E5-F3CE-6199-31DD-1C03C409E0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745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FA20FC2-E959-7E20-4647-E505BD8BE4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56E61-4EF1-44C9-6CC9-6876765A7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40690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7802A7-DF1B-DE1B-4EA4-055C59350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0690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B2F4222-9F0A-A7FE-DFA4-39F2D1A27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9174264-0D17-CF28-8778-3DD02FD42C4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FFFA002-049D-7794-5114-044DA2B571D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23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54A2A46-C45B-ED08-EE41-CEC7D35473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200" b="0">
                <a:noFill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A4EA03-DC7A-CC5C-0E56-20FDFBD152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0012" y="172593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30CC9-5F1C-933D-A4C9-7DCE2F039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304BF9-EDC8-7868-84C1-6CCB690381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FE0970-0DB3-2D10-BEAE-54A52070A1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FC668391-E0E0-74A5-F96F-B67ECAE86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86804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0001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1561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4160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243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551D0166-4550-BBF0-1C48-09D1B5BBB3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84064" y="2267712"/>
            <a:ext cx="5449824" cy="3931920"/>
          </a:xfrm>
        </p:spPr>
        <p:txBody>
          <a:bodyPr/>
          <a:lstStyle>
            <a:lvl1pPr marL="228600" indent="-182880">
              <a:lnSpc>
                <a:spcPct val="90000"/>
              </a:lnSpc>
              <a:buFont typeface="Arial" panose="020B0604020202020204" pitchFamily="34" charset="0"/>
              <a:buChar char="•"/>
              <a:defRPr sz="1800"/>
            </a:lvl1pPr>
            <a:lvl2pPr marL="45720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2pPr>
            <a:lvl3pPr marL="83439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3pPr>
            <a:lvl4pPr marL="110871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4pPr>
            <a:lvl5pPr marL="138303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3173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2227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2243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1210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70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5147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89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2115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94605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3873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094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685C195-9396-DF66-C2A0-3C842369FD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69351" y="651776"/>
            <a:ext cx="4253298" cy="5554447"/>
          </a:xfrm>
          <a:custGeom>
            <a:avLst/>
            <a:gdLst>
              <a:gd name="connsiteX0" fmla="*/ 2126650 w 4253298"/>
              <a:gd name="connsiteY0" fmla="*/ 0 h 5554447"/>
              <a:gd name="connsiteX1" fmla="*/ 4242320 w 4253298"/>
              <a:gd name="connsiteY1" fmla="*/ 2495921 h 5554447"/>
              <a:gd name="connsiteX2" fmla="*/ 4253298 w 4253298"/>
              <a:gd name="connsiteY2" fmla="*/ 2780126 h 5554447"/>
              <a:gd name="connsiteX3" fmla="*/ 4253298 w 4253298"/>
              <a:gd name="connsiteY3" fmla="*/ 2780231 h 5554447"/>
              <a:gd name="connsiteX4" fmla="*/ 4242320 w 4253298"/>
              <a:gd name="connsiteY4" fmla="*/ 3064435 h 5554447"/>
              <a:gd name="connsiteX5" fmla="*/ 2344088 w 4253298"/>
              <a:gd name="connsiteY5" fmla="*/ 5546002 h 5554447"/>
              <a:gd name="connsiteX6" fmla="*/ 2216163 w 4253298"/>
              <a:gd name="connsiteY6" fmla="*/ 5554447 h 5554447"/>
              <a:gd name="connsiteX7" fmla="*/ 2037138 w 4253298"/>
              <a:gd name="connsiteY7" fmla="*/ 5554447 h 5554447"/>
              <a:gd name="connsiteX8" fmla="*/ 1909213 w 4253298"/>
              <a:gd name="connsiteY8" fmla="*/ 5546002 h 5554447"/>
              <a:gd name="connsiteX9" fmla="*/ 0 w 4253298"/>
              <a:gd name="connsiteY9" fmla="*/ 2780178 h 5554447"/>
              <a:gd name="connsiteX10" fmla="*/ 2126650 w 4253298"/>
              <a:gd name="connsiteY10" fmla="*/ 0 h 5554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53298" h="5554447">
                <a:moveTo>
                  <a:pt x="2126650" y="0"/>
                </a:moveTo>
                <a:cubicBezTo>
                  <a:pt x="3227759" y="0"/>
                  <a:pt x="4133415" y="1093999"/>
                  <a:pt x="4242320" y="2495921"/>
                </a:cubicBezTo>
                <a:lnTo>
                  <a:pt x="4253298" y="2780126"/>
                </a:lnTo>
                <a:lnTo>
                  <a:pt x="4253298" y="2780231"/>
                </a:lnTo>
                <a:lnTo>
                  <a:pt x="4242320" y="3064435"/>
                </a:lnTo>
                <a:cubicBezTo>
                  <a:pt x="4140675" y="4372896"/>
                  <a:pt x="3344972" y="5413121"/>
                  <a:pt x="2344088" y="5546002"/>
                </a:cubicBezTo>
                <a:lnTo>
                  <a:pt x="2216163" y="5554447"/>
                </a:lnTo>
                <a:lnTo>
                  <a:pt x="2037138" y="5554447"/>
                </a:lnTo>
                <a:lnTo>
                  <a:pt x="1909213" y="5546002"/>
                </a:lnTo>
                <a:cubicBezTo>
                  <a:pt x="836837" y="5403630"/>
                  <a:pt x="0" y="4219663"/>
                  <a:pt x="0" y="2780178"/>
                </a:cubicBezTo>
                <a:cubicBezTo>
                  <a:pt x="0" y="1244728"/>
                  <a:pt x="952134" y="0"/>
                  <a:pt x="212665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 lIns="91440" tIns="640080">
            <a:noAutofit/>
          </a:bodyPr>
          <a:lstStyle>
            <a:lvl1pPr marL="4572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831EC5ED-ABEA-EEFC-3DFD-1CF90F2EC6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1591056"/>
            <a:ext cx="10652760" cy="39867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lnSpc>
                <a:spcPct val="75000"/>
              </a:lnSpc>
              <a:defRPr sz="9000" cap="all" spc="-3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TITLE STYLE</a:t>
            </a: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00E8195-E57E-F34E-0134-BF841A00631C}"/>
              </a:ext>
            </a:extLst>
          </p:cNvPr>
          <p:cNvSpPr/>
          <p:nvPr userDrawn="1"/>
        </p:nvSpPr>
        <p:spPr>
          <a:xfrm>
            <a:off x="-12524" y="-12526"/>
            <a:ext cx="981573" cy="2157371"/>
          </a:xfrm>
          <a:custGeom>
            <a:avLst/>
            <a:gdLst>
              <a:gd name="connsiteX0" fmla="*/ 0 w 981573"/>
              <a:gd name="connsiteY0" fmla="*/ 0 h 2157371"/>
              <a:gd name="connsiteX1" fmla="*/ 836687 w 981573"/>
              <a:gd name="connsiteY1" fmla="*/ 0 h 2157371"/>
              <a:gd name="connsiteX2" fmla="*/ 854137 w 981573"/>
              <a:gd name="connsiteY2" fmla="*/ 36224 h 2157371"/>
              <a:gd name="connsiteX3" fmla="*/ 981573 w 981573"/>
              <a:gd name="connsiteY3" fmla="*/ 667436 h 2157371"/>
              <a:gd name="connsiteX4" fmla="*/ 132907 w 981573"/>
              <a:gd name="connsiteY4" fmla="*/ 2093346 h 2157371"/>
              <a:gd name="connsiteX5" fmla="*/ 0 w 981573"/>
              <a:gd name="connsiteY5" fmla="*/ 2157371 h 215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1573" h="2157371">
                <a:moveTo>
                  <a:pt x="0" y="0"/>
                </a:moveTo>
                <a:lnTo>
                  <a:pt x="836687" y="0"/>
                </a:lnTo>
                <a:lnTo>
                  <a:pt x="854137" y="36224"/>
                </a:lnTo>
                <a:cubicBezTo>
                  <a:pt x="936196" y="230233"/>
                  <a:pt x="981573" y="443535"/>
                  <a:pt x="981573" y="667436"/>
                </a:cubicBezTo>
                <a:cubicBezTo>
                  <a:pt x="981573" y="1283163"/>
                  <a:pt x="638411" y="1818740"/>
                  <a:pt x="132907" y="2093346"/>
                </a:cubicBezTo>
                <a:lnTo>
                  <a:pt x="0" y="2157371"/>
                </a:lnTo>
                <a:close/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9BADEB6A-73B4-640A-F2F0-233560D6A95A}"/>
              </a:ext>
            </a:extLst>
          </p:cNvPr>
          <p:cNvSpPr>
            <a:spLocks noChangeAspect="1"/>
          </p:cNvSpPr>
          <p:nvPr userDrawn="1"/>
        </p:nvSpPr>
        <p:spPr>
          <a:xfrm>
            <a:off x="10912126" y="2952359"/>
            <a:ext cx="1331866" cy="3246120"/>
          </a:xfrm>
          <a:custGeom>
            <a:avLst/>
            <a:gdLst>
              <a:gd name="connsiteX0" fmla="*/ 1304925 w 1304925"/>
              <a:gd name="connsiteY0" fmla="*/ 0 h 3180458"/>
              <a:gd name="connsiteX1" fmla="*/ 1304925 w 1304925"/>
              <a:gd name="connsiteY1" fmla="*/ 3180458 h 3180458"/>
              <a:gd name="connsiteX2" fmla="*/ 1294817 w 1304925"/>
              <a:gd name="connsiteY2" fmla="*/ 3178915 h 3180458"/>
              <a:gd name="connsiteX3" fmla="*/ 0 w 1304925"/>
              <a:gd name="connsiteY3" fmla="*/ 1590229 h 3180458"/>
              <a:gd name="connsiteX4" fmla="*/ 1294817 w 1304925"/>
              <a:gd name="connsiteY4" fmla="*/ 1543 h 3180458"/>
              <a:gd name="connsiteX0" fmla="*/ 1304925 w 1319684"/>
              <a:gd name="connsiteY0" fmla="*/ 0 h 3180458"/>
              <a:gd name="connsiteX1" fmla="*/ 1319684 w 1319684"/>
              <a:gd name="connsiteY1" fmla="*/ 1652579 h 3180458"/>
              <a:gd name="connsiteX2" fmla="*/ 1304925 w 1319684"/>
              <a:gd name="connsiteY2" fmla="*/ 3180458 h 3180458"/>
              <a:gd name="connsiteX3" fmla="*/ 1294817 w 1319684"/>
              <a:gd name="connsiteY3" fmla="*/ 3178915 h 3180458"/>
              <a:gd name="connsiteX4" fmla="*/ 0 w 1319684"/>
              <a:gd name="connsiteY4" fmla="*/ 1590229 h 3180458"/>
              <a:gd name="connsiteX5" fmla="*/ 1294817 w 1319684"/>
              <a:gd name="connsiteY5" fmla="*/ 1543 h 3180458"/>
              <a:gd name="connsiteX6" fmla="*/ 1304925 w 1319684"/>
              <a:gd name="connsiteY6" fmla="*/ 0 h 3180458"/>
              <a:gd name="connsiteX0" fmla="*/ 1319684 w 1409274"/>
              <a:gd name="connsiteY0" fmla="*/ 1652579 h 3180458"/>
              <a:gd name="connsiteX1" fmla="*/ 1304925 w 1409274"/>
              <a:gd name="connsiteY1" fmla="*/ 3180458 h 3180458"/>
              <a:gd name="connsiteX2" fmla="*/ 1294817 w 1409274"/>
              <a:gd name="connsiteY2" fmla="*/ 3178915 h 3180458"/>
              <a:gd name="connsiteX3" fmla="*/ 0 w 1409274"/>
              <a:gd name="connsiteY3" fmla="*/ 1590229 h 3180458"/>
              <a:gd name="connsiteX4" fmla="*/ 1294817 w 1409274"/>
              <a:gd name="connsiteY4" fmla="*/ 1543 h 3180458"/>
              <a:gd name="connsiteX5" fmla="*/ 1304925 w 1409274"/>
              <a:gd name="connsiteY5" fmla="*/ 0 h 3180458"/>
              <a:gd name="connsiteX6" fmla="*/ 1409274 w 1409274"/>
              <a:gd name="connsiteY6" fmla="*/ 1742169 h 3180458"/>
              <a:gd name="connsiteX0" fmla="*/ 1319684 w 1319684"/>
              <a:gd name="connsiteY0" fmla="*/ 1652579 h 3180458"/>
              <a:gd name="connsiteX1" fmla="*/ 1304925 w 1319684"/>
              <a:gd name="connsiteY1" fmla="*/ 3180458 h 3180458"/>
              <a:gd name="connsiteX2" fmla="*/ 1294817 w 1319684"/>
              <a:gd name="connsiteY2" fmla="*/ 3178915 h 3180458"/>
              <a:gd name="connsiteX3" fmla="*/ 0 w 1319684"/>
              <a:gd name="connsiteY3" fmla="*/ 1590229 h 3180458"/>
              <a:gd name="connsiteX4" fmla="*/ 1294817 w 1319684"/>
              <a:gd name="connsiteY4" fmla="*/ 1543 h 3180458"/>
              <a:gd name="connsiteX5" fmla="*/ 1304925 w 1319684"/>
              <a:gd name="connsiteY5" fmla="*/ 0 h 3180458"/>
              <a:gd name="connsiteX0" fmla="*/ 1304925 w 1304925"/>
              <a:gd name="connsiteY0" fmla="*/ 3180458 h 3180458"/>
              <a:gd name="connsiteX1" fmla="*/ 1294817 w 1304925"/>
              <a:gd name="connsiteY1" fmla="*/ 3178915 h 3180458"/>
              <a:gd name="connsiteX2" fmla="*/ 0 w 1304925"/>
              <a:gd name="connsiteY2" fmla="*/ 1590229 h 3180458"/>
              <a:gd name="connsiteX3" fmla="*/ 1294817 w 1304925"/>
              <a:gd name="connsiteY3" fmla="*/ 1543 h 3180458"/>
              <a:gd name="connsiteX4" fmla="*/ 1304925 w 1304925"/>
              <a:gd name="connsiteY4" fmla="*/ 0 h 3180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4925" h="3180458">
                <a:moveTo>
                  <a:pt x="1304925" y="3180458"/>
                </a:moveTo>
                <a:lnTo>
                  <a:pt x="1294817" y="3178915"/>
                </a:lnTo>
                <a:cubicBezTo>
                  <a:pt x="555866" y="3027704"/>
                  <a:pt x="0" y="2373882"/>
                  <a:pt x="0" y="1590229"/>
                </a:cubicBezTo>
                <a:cubicBezTo>
                  <a:pt x="0" y="806577"/>
                  <a:pt x="555866" y="152754"/>
                  <a:pt x="1294817" y="1543"/>
                </a:cubicBezTo>
                <a:lnTo>
                  <a:pt x="1304925" y="0"/>
                </a:lnTo>
              </a:path>
            </a:pathLst>
          </a:custGeom>
          <a:noFill/>
          <a:ln>
            <a:solidFill>
              <a:schemeClr val="accent5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055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8537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BDD9099-6901-40BC-B1DA-AD6ADD5C609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58724" y="4524231"/>
            <a:ext cx="11274552" cy="1162499"/>
          </a:xfrm>
          <a:solidFill>
            <a:schemeClr val="tx1">
              <a:alpha val="10000"/>
            </a:schemeClr>
          </a:solidFill>
          <a:ln w="38100">
            <a:solidFill>
              <a:schemeClr val="tx2"/>
            </a:solidFill>
          </a:ln>
        </p:spPr>
        <p:txBody>
          <a:bodyPr lIns="274320" anchor="ctr">
            <a:normAutofit/>
          </a:bodyPr>
          <a:lstStyle>
            <a:lvl1pPr algn="l">
              <a:lnSpc>
                <a:spcPct val="108000"/>
              </a:lnSpc>
              <a:defRPr sz="4400" spc="100" baseline="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458723" y="5686727"/>
            <a:ext cx="5637271" cy="692639"/>
          </a:xfrm>
          <a:solidFill>
            <a:schemeClr val="tx1">
              <a:alpha val="10000"/>
            </a:schemeClr>
          </a:solidFill>
          <a:ln w="38100">
            <a:solidFill>
              <a:schemeClr val="tx2"/>
            </a:solidFill>
          </a:ln>
        </p:spPr>
        <p:txBody>
          <a:bodyPr lIns="274320" anchor="ctr">
            <a:normAutofit/>
          </a:bodyPr>
          <a:lstStyle>
            <a:lvl1pPr marL="0" indent="0" algn="l">
              <a:lnSpc>
                <a:spcPct val="108000"/>
              </a:lnSpc>
              <a:spcBef>
                <a:spcPts val="0"/>
              </a:spcBef>
              <a:buNone/>
              <a:defRPr sz="1800" cap="all" spc="100" baseline="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C85266-52B0-409F-8CE4-E444E424D5E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095993" y="5686727"/>
            <a:ext cx="5637269" cy="692638"/>
          </a:xfrm>
          <a:solidFill>
            <a:schemeClr val="tx1">
              <a:alpha val="10000"/>
            </a:schemeClr>
          </a:solidFill>
          <a:ln w="38100">
            <a:solidFill>
              <a:schemeClr val="tx2"/>
            </a:solidFill>
          </a:ln>
        </p:spPr>
        <p:txBody>
          <a:bodyPr lIns="274320" anchor="ctr">
            <a:normAutofit/>
          </a:bodyPr>
          <a:lstStyle>
            <a:lvl1pPr marL="0" indent="0" algn="l">
              <a:lnSpc>
                <a:spcPct val="108000"/>
              </a:lnSpc>
              <a:spcBef>
                <a:spcPts val="0"/>
              </a:spcBef>
              <a:buNone/>
              <a:defRPr sz="1800" cap="all" spc="100" baseline="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667034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A41CBEE4-3FAE-4685-BA5D-89EE53B32D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-7620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251" y="685800"/>
            <a:ext cx="3959352" cy="5486400"/>
          </a:xfrm>
          <a:solidFill>
            <a:schemeClr val="tx2">
              <a:lumMod val="20000"/>
              <a:lumOff val="80000"/>
              <a:alpha val="90000"/>
            </a:schemeClr>
          </a:solidFill>
          <a:ln w="38100" cmpd="sng">
            <a:solidFill>
              <a:schemeClr val="accent5">
                <a:lumMod val="50000"/>
              </a:schemeClr>
            </a:solidFill>
          </a:ln>
        </p:spPr>
        <p:txBody>
          <a:bodyPr lIns="274320" tIns="457200" rIns="274320" anchor="t">
            <a:noAutofit/>
          </a:bodyPr>
          <a:lstStyle>
            <a:lvl1pPr algn="ctr">
              <a:defRPr spc="100" baseline="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67D98D-D4C9-49C3-B1D7-0D6F2D3371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2551" y="800100"/>
            <a:ext cx="3730752" cy="5257800"/>
          </a:xfrm>
          <a:ln w="12700">
            <a:solidFill>
              <a:schemeClr val="tx2"/>
            </a:solidFill>
          </a:ln>
        </p:spPr>
        <p:txBody>
          <a:bodyPr lIns="274320" tIns="1371600" rIns="274320">
            <a:noAutofit/>
          </a:bodyPr>
          <a:lstStyle>
            <a:lvl1pPr marL="0" indent="0" algn="ctr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itle 1" hidden="1">
            <a:extLst>
              <a:ext uri="{FF2B5EF4-FFF2-40B4-BE49-F238E27FC236}">
                <a16:creationId xmlns:a16="http://schemas.microsoft.com/office/drawing/2014/main" id="{3F2612BA-64D8-41EC-9F7A-0615FD68EDCA}"/>
              </a:ext>
            </a:extLst>
          </p:cNvPr>
          <p:cNvSpPr txBox="1">
            <a:spLocks/>
          </p:cNvSpPr>
          <p:nvPr userDrawn="1"/>
        </p:nvSpPr>
        <p:spPr>
          <a:xfrm>
            <a:off x="1005398" y="960120"/>
            <a:ext cx="2971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 spc="40" baseline="0">
                <a:solidFill>
                  <a:schemeClr val="accent3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pc="100" dirty="0">
                <a:latin typeface="Elephant Pro" pitchFamily="2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7840707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hoto of marble&#10;">
            <a:extLst>
              <a:ext uri="{FF2B5EF4-FFF2-40B4-BE49-F238E27FC236}">
                <a16:creationId xmlns:a16="http://schemas.microsoft.com/office/drawing/2014/main" id="{CEFBE0D1-09DC-41AA-9A18-E5E07B941D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1859217-510A-4C29-85EE-456A26AAC78C}"/>
              </a:ext>
            </a:extLst>
          </p:cNvPr>
          <p:cNvSpPr/>
          <p:nvPr userDrawn="1"/>
        </p:nvSpPr>
        <p:spPr>
          <a:xfrm>
            <a:off x="466163" y="457200"/>
            <a:ext cx="11274552" cy="5943600"/>
          </a:xfrm>
          <a:prstGeom prst="rect">
            <a:avLst/>
          </a:prstGeom>
          <a:solidFill>
            <a:schemeClr val="tx2">
              <a:lumMod val="20000"/>
              <a:lumOff val="80000"/>
              <a:alpha val="70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960120"/>
            <a:ext cx="4645152" cy="914400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60120" y="3962399"/>
            <a:ext cx="4617720" cy="2103120"/>
          </a:xfrm>
        </p:spPr>
        <p:txBody>
          <a:bodyPr>
            <a:normAutofit/>
          </a:bodyPr>
          <a:lstStyle>
            <a:lvl1pPr marL="0" indent="0" algn="ctr">
              <a:lnSpc>
                <a:spcPts val="2100"/>
              </a:lnSpc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DDCF11-EBBF-48BB-8FF1-3BCC5342FE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16571" y="777240"/>
            <a:ext cx="5029200" cy="5303520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D1F2BB-3E57-46BA-8BCC-5F9B17C8BD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0120" y="3172968"/>
            <a:ext cx="4617720" cy="457200"/>
          </a:xfrm>
        </p:spPr>
        <p:txBody>
          <a:bodyPr>
            <a:noAutofit/>
          </a:bodyPr>
          <a:lstStyle>
            <a:lvl1pPr marL="0" indent="0" algn="ctr">
              <a:buNone/>
              <a:defRPr sz="2000" b="0" spc="300">
                <a:solidFill>
                  <a:schemeClr val="accent3">
                    <a:lumMod val="2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14" name="Graphic 13" descr="sprig icon&#10;">
            <a:extLst>
              <a:ext uri="{FF2B5EF4-FFF2-40B4-BE49-F238E27FC236}">
                <a16:creationId xmlns:a16="http://schemas.microsoft.com/office/drawing/2014/main" id="{8203CE7C-A0C4-4B19-BD99-5B8977E6941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65924">
            <a:off x="2641877" y="2157078"/>
            <a:ext cx="1280160" cy="66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241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F4FF3C43-7D8E-4810-A3BC-9AE3209111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960120"/>
            <a:ext cx="4114800" cy="914400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438815-B9AF-4BA5-B8D6-3311C4949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600" y="3136392"/>
            <a:ext cx="3657600" cy="1627632"/>
          </a:xfrm>
        </p:spPr>
        <p:txBody>
          <a:bodyPr>
            <a:normAutofit/>
          </a:bodyPr>
          <a:lstStyle>
            <a:lvl1pPr marL="0" indent="0" algn="ctr">
              <a:lnSpc>
                <a:spcPts val="2100"/>
              </a:lnSpc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2461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out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image of marble texture">
            <a:extLst>
              <a:ext uri="{FF2B5EF4-FFF2-40B4-BE49-F238E27FC236}">
                <a16:creationId xmlns:a16="http://schemas.microsoft.com/office/drawing/2014/main" id="{DE4FCA92-4B09-4386-A95D-2823C777C5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0056CF5-B0DF-4053-8A82-BBBE7FF686BE}"/>
              </a:ext>
            </a:extLst>
          </p:cNvPr>
          <p:cNvSpPr/>
          <p:nvPr userDrawn="1"/>
        </p:nvSpPr>
        <p:spPr>
          <a:xfrm>
            <a:off x="442118" y="457200"/>
            <a:ext cx="11274552" cy="5943600"/>
          </a:xfrm>
          <a:prstGeom prst="rect">
            <a:avLst/>
          </a:prstGeom>
          <a:solidFill>
            <a:schemeClr val="tx2">
              <a:lumMod val="20000"/>
              <a:lumOff val="80000"/>
              <a:alpha val="85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E4B2F5F-448A-4BB9-BF2F-3CCB44D32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501565" y="2471420"/>
            <a:ext cx="4809744" cy="3473216"/>
            <a:chOff x="6355080" y="2494474"/>
            <a:chExt cx="4960620" cy="3473216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6457872-52AD-4B0D-A773-AA48B3B219D3}"/>
                </a:ext>
              </a:extLst>
            </p:cNvPr>
            <p:cNvGrpSpPr/>
            <p:nvPr/>
          </p:nvGrpSpPr>
          <p:grpSpPr>
            <a:xfrm>
              <a:off x="6355080" y="2494474"/>
              <a:ext cx="4960620" cy="3473216"/>
              <a:chOff x="6355080" y="2180573"/>
              <a:chExt cx="4960620" cy="3473216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088C3C-893A-4A45-97E6-CF8230EF1DB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56521" y="3332425"/>
                <a:ext cx="4959179" cy="7179"/>
              </a:xfrm>
              <a:prstGeom prst="line">
                <a:avLst/>
              </a:prstGeom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C118EF61-FF64-44B8-B5AB-D7D0700D7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5080" y="4494758"/>
                <a:ext cx="4956048" cy="0"/>
              </a:xfrm>
              <a:prstGeom prst="line">
                <a:avLst/>
              </a:prstGeom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684B867-CCAD-498D-B6E2-8981BF01EC0F}"/>
                  </a:ext>
                </a:extLst>
              </p:cNvPr>
              <p:cNvSpPr/>
              <p:nvPr/>
            </p:nvSpPr>
            <p:spPr>
              <a:xfrm>
                <a:off x="6356521" y="2180573"/>
                <a:ext cx="4950649" cy="3473216"/>
              </a:xfrm>
              <a:prstGeom prst="rect">
                <a:avLst/>
              </a:prstGeom>
              <a:noFill/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99BD33D-A5B4-469A-9937-DE6D3611C034}"/>
                </a:ext>
              </a:extLst>
            </p:cNvPr>
            <p:cNvCxnSpPr>
              <a:cxnSpLocks/>
            </p:cNvCxnSpPr>
            <p:nvPr/>
          </p:nvCxnSpPr>
          <p:spPr>
            <a:xfrm>
              <a:off x="7838022" y="2494474"/>
              <a:ext cx="0" cy="3473216"/>
            </a:xfrm>
            <a:prstGeom prst="line">
              <a:avLst/>
            </a:prstGeom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DDCF11-EBBF-48BB-8FF1-3BCC5342FE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7824" y="914400"/>
            <a:ext cx="5212080" cy="5029200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08" y="960120"/>
            <a:ext cx="4905292" cy="914400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83880" y="2688336"/>
            <a:ext cx="2862072" cy="71323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D1F2BB-3E57-46BA-8BCC-5F9B17C8BD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20256" y="2779776"/>
            <a:ext cx="786384" cy="65598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C13CD1-B240-4AFC-AF08-95A80AEEFEE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183880" y="3849624"/>
            <a:ext cx="2862072" cy="73152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E266CC-F8CC-4C06-B1E4-3D7E399F8936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183880" y="4992624"/>
            <a:ext cx="2862072" cy="74980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7B8197-5533-4814-8838-67C657A3B73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7184" y="2788920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5A5A7DC7-2FC5-48F8-9345-17A7C96CD2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0256" y="3840480"/>
            <a:ext cx="786384" cy="655984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AF89EB7C-DC5A-461B-BA21-63D3298931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87184" y="3950208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BF30512-FBFE-40CF-8565-50BAA99A4F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20256" y="4983480"/>
            <a:ext cx="786384" cy="655984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29E43D0B-1071-466B-B883-92B9D02F09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87184" y="5111496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3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50BA95E-CDDF-419E-808E-3B59CA01E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09472" y="1943463"/>
            <a:ext cx="3832828" cy="2136"/>
            <a:chOff x="7009472" y="1943463"/>
            <a:chExt cx="3832828" cy="2136"/>
          </a:xfrm>
          <a:solidFill>
            <a:schemeClr val="accent3">
              <a:lumMod val="25000"/>
            </a:schemeClr>
          </a:solidFill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67A0655-E45C-49C2-AADC-0829E7E67581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72" y="1943463"/>
              <a:ext cx="1371600" cy="0"/>
            </a:xfrm>
            <a:prstGeom prst="line">
              <a:avLst/>
            </a:prstGeom>
            <a:grpFill/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013C2C0-9B08-4EDE-B15B-FF5C1BB55327}"/>
                </a:ext>
              </a:extLst>
            </p:cNvPr>
            <p:cNvCxnSpPr>
              <a:cxnSpLocks/>
            </p:cNvCxnSpPr>
            <p:nvPr/>
          </p:nvCxnSpPr>
          <p:spPr>
            <a:xfrm>
              <a:off x="9470700" y="1945599"/>
              <a:ext cx="1371600" cy="0"/>
            </a:xfrm>
            <a:prstGeom prst="line">
              <a:avLst/>
            </a:prstGeom>
            <a:grpFill/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Graphic 25" descr="sprig icon">
            <a:extLst>
              <a:ext uri="{FF2B5EF4-FFF2-40B4-BE49-F238E27FC236}">
                <a16:creationId xmlns:a16="http://schemas.microsoft.com/office/drawing/2014/main" id="{19D5E825-EB79-4044-93F6-2C3F8490132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691531" flipH="1">
            <a:off x="8536514" y="1719135"/>
            <a:ext cx="808894" cy="3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027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AE52EF6E-0B58-484F-94A5-9BAA116171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14400"/>
            <a:ext cx="10972800" cy="5029200"/>
          </a:xfrm>
          <a:ln w="38100">
            <a:solidFill>
              <a:schemeClr val="tx2"/>
            </a:solidFill>
          </a:ln>
        </p:spPr>
        <p:txBody>
          <a:bodyPr lIns="914400" rIns="914400" anchor="ctr">
            <a:noAutofit/>
          </a:bodyPr>
          <a:lstStyle>
            <a:lvl1pPr algn="ctr">
              <a:defRPr sz="3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438815-B9AF-4BA5-B8D6-3311C4949F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4589463"/>
            <a:ext cx="10058400" cy="58521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B05F6-A3ED-45AB-B103-D5E34BFD60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488702"/>
            <a:ext cx="2743200" cy="18288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9C1C-740D-4213-96FE-1FAA3072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E8801-7449-48B4-8D64-BCE20D0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5608" y="6488702"/>
            <a:ext cx="2743200" cy="182880"/>
          </a:xfrm>
        </p:spPr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947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ypothe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EEE5B85B-2CE4-49C6-A626-897037552E6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248" y="1280160"/>
            <a:ext cx="3657600" cy="914400"/>
          </a:xfrm>
        </p:spPr>
        <p:txBody>
          <a:bodyPr/>
          <a:lstStyle>
            <a:lvl1pPr algn="ctr"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70248" y="2642616"/>
            <a:ext cx="3657600" cy="1078992"/>
          </a:xfrm>
        </p:spPr>
        <p:txBody>
          <a:bodyPr anchor="t">
            <a:normAutofit/>
          </a:bodyPr>
          <a:lstStyle>
            <a:lvl1pPr marL="0" indent="0" algn="ctr">
              <a:lnSpc>
                <a:spcPts val="2100"/>
              </a:lnSpc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270248" y="4315968"/>
            <a:ext cx="3657600" cy="822960"/>
          </a:xfrm>
        </p:spPr>
        <p:txBody>
          <a:bodyPr anchor="t">
            <a:normAutofit/>
          </a:bodyPr>
          <a:lstStyle>
            <a:lvl1pPr marL="0" indent="0" algn="ctr">
              <a:lnSpc>
                <a:spcPts val="2100"/>
              </a:lnSpc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9135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cent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411E-20EA-4627-8A68-17038DCE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152" y="749808"/>
            <a:ext cx="11283696" cy="914400"/>
          </a:xfrm>
        </p:spPr>
        <p:txBody>
          <a:bodyPr anchor="ctr"/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E5B2-1EB9-4222-8FAB-65BDC9A95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300" y="2317750"/>
            <a:ext cx="2377440" cy="35401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400">
                <a:solidFill>
                  <a:schemeClr val="accent3"/>
                </a:solidFill>
              </a:defRPr>
            </a:lvl2pPr>
            <a:lvl3pPr marL="914400" indent="0">
              <a:buNone/>
              <a:defRPr sz="1400">
                <a:solidFill>
                  <a:schemeClr val="accent3"/>
                </a:solidFill>
              </a:defRPr>
            </a:lvl3pPr>
            <a:lvl4pPr marL="1371600" indent="0">
              <a:buNone/>
              <a:defRPr sz="1400">
                <a:solidFill>
                  <a:schemeClr val="accent3"/>
                </a:solidFill>
              </a:defRPr>
            </a:lvl4pPr>
            <a:lvl5pPr marL="1828800" indent="0">
              <a:buNone/>
              <a:defRPr sz="1400">
                <a:solidFill>
                  <a:schemeClr val="accent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2AD86-1F8B-4DE6-9736-793E1781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0A3B3-8B02-4D8B-A982-7C7CA03A9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C9CBB-7187-447C-9F33-04CFDCD0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F79AF1F-7242-4F30-8C34-3161A601D69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943975" y="2317749"/>
            <a:ext cx="2377440" cy="35401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400">
                <a:solidFill>
                  <a:schemeClr val="accent3"/>
                </a:solidFill>
              </a:defRPr>
            </a:lvl2pPr>
            <a:lvl3pPr marL="914400" indent="0">
              <a:buNone/>
              <a:defRPr sz="1400">
                <a:solidFill>
                  <a:schemeClr val="accent3"/>
                </a:solidFill>
              </a:defRPr>
            </a:lvl3pPr>
            <a:lvl4pPr marL="1371600" indent="0">
              <a:buNone/>
              <a:defRPr sz="1400">
                <a:solidFill>
                  <a:schemeClr val="accent3"/>
                </a:solidFill>
              </a:defRPr>
            </a:lvl4pPr>
            <a:lvl5pPr marL="1828800" indent="0">
              <a:buNone/>
              <a:defRPr sz="1400">
                <a:solidFill>
                  <a:schemeClr val="accent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1CEFA7-BDAC-4AF4-9581-D5F23678BD4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54750" y="2317748"/>
            <a:ext cx="2377440" cy="35401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400">
                <a:solidFill>
                  <a:schemeClr val="accent3"/>
                </a:solidFill>
              </a:defRPr>
            </a:lvl2pPr>
            <a:lvl3pPr marL="914400" indent="0">
              <a:buNone/>
              <a:defRPr sz="1400">
                <a:solidFill>
                  <a:schemeClr val="accent3"/>
                </a:solidFill>
              </a:defRPr>
            </a:lvl3pPr>
            <a:lvl4pPr marL="1371600" indent="0">
              <a:buNone/>
              <a:defRPr sz="1400">
                <a:solidFill>
                  <a:schemeClr val="accent3"/>
                </a:solidFill>
              </a:defRPr>
            </a:lvl4pPr>
            <a:lvl5pPr marL="1828800" indent="0">
              <a:buNone/>
              <a:defRPr sz="1400">
                <a:solidFill>
                  <a:schemeClr val="accent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BA914A-7D10-4F7D-B226-5324D5329F71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3565525" y="2317748"/>
            <a:ext cx="2377440" cy="35401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  <a:lvl2pPr marL="457200" indent="0">
              <a:buNone/>
              <a:defRPr sz="1400">
                <a:solidFill>
                  <a:schemeClr val="accent3"/>
                </a:solidFill>
              </a:defRPr>
            </a:lvl2pPr>
            <a:lvl3pPr marL="914400" indent="0">
              <a:buNone/>
              <a:defRPr sz="1400">
                <a:solidFill>
                  <a:schemeClr val="accent3"/>
                </a:solidFill>
              </a:defRPr>
            </a:lvl3pPr>
            <a:lvl4pPr marL="1371600" indent="0">
              <a:buNone/>
              <a:defRPr sz="1400">
                <a:solidFill>
                  <a:schemeClr val="accent3"/>
                </a:solidFill>
              </a:defRPr>
            </a:lvl4pPr>
            <a:lvl5pPr marL="1828800" indent="0">
              <a:buNone/>
              <a:defRPr sz="1400">
                <a:solidFill>
                  <a:schemeClr val="accent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A111B60-CB4D-4836-B3B0-99E3A740B087}"/>
              </a:ext>
            </a:extLst>
          </p:cNvPr>
          <p:cNvCxnSpPr>
            <a:cxnSpLocks/>
          </p:cNvCxnSpPr>
          <p:nvPr userDrawn="1"/>
        </p:nvCxnSpPr>
        <p:spPr>
          <a:xfrm>
            <a:off x="6781800" y="1992404"/>
            <a:ext cx="29337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6077C5C-B350-49D7-9F72-CC7402D7F3AF}"/>
              </a:ext>
            </a:extLst>
          </p:cNvPr>
          <p:cNvCxnSpPr>
            <a:cxnSpLocks/>
          </p:cNvCxnSpPr>
          <p:nvPr userDrawn="1"/>
        </p:nvCxnSpPr>
        <p:spPr>
          <a:xfrm>
            <a:off x="2479675" y="1992404"/>
            <a:ext cx="300672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 descr="sprig icon">
            <a:extLst>
              <a:ext uri="{FF2B5EF4-FFF2-40B4-BE49-F238E27FC236}">
                <a16:creationId xmlns:a16="http://schemas.microsoft.com/office/drawing/2014/main" id="{3455B0EC-C4D6-4967-AA15-F5B9787992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9691531" flipH="1">
            <a:off x="5678556" y="1759981"/>
            <a:ext cx="914400" cy="40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988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ing great product">
    <p:bg>
      <p:bgPr>
        <a:solidFill>
          <a:schemeClr val="accent3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DD5414-F5B4-4934-A635-6276FB3ED9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9514" y="958515"/>
            <a:ext cx="4398264" cy="914400"/>
          </a:xfrm>
        </p:spPr>
        <p:txBody>
          <a:bodyPr>
            <a:normAutofit/>
          </a:bodyPr>
          <a:lstStyle>
            <a:lvl1pPr algn="ctr">
              <a:defRPr sz="2900" spc="1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104888" y="2816352"/>
            <a:ext cx="3749040" cy="640080"/>
          </a:xfrm>
        </p:spPr>
        <p:txBody>
          <a:bodyPr>
            <a:noAutofit/>
          </a:bodyPr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0BB0A7E-D7A2-4EFF-A134-B2AD0D06FDC6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7104888" y="3922776"/>
            <a:ext cx="3749040" cy="640080"/>
          </a:xfrm>
        </p:spPr>
        <p:txBody>
          <a:bodyPr>
            <a:noAutofit/>
          </a:bodyPr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C900BA0-1BE3-4C3A-95B2-0DFEE734031C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104888" y="5084064"/>
            <a:ext cx="3749040" cy="640080"/>
          </a:xfrm>
        </p:spPr>
        <p:txBody>
          <a:bodyPr>
            <a:noAutofit/>
          </a:bodyPr>
          <a:lstStyle>
            <a:lvl1pPr marL="0" indent="0" algn="ctr">
              <a:lnSpc>
                <a:spcPts val="2100"/>
              </a:lnSpc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783C95-300F-479E-8A8E-9F6BE3C723D9}"/>
              </a:ext>
            </a:extLst>
          </p:cNvPr>
          <p:cNvCxnSpPr>
            <a:cxnSpLocks/>
          </p:cNvCxnSpPr>
          <p:nvPr userDrawn="1"/>
        </p:nvCxnSpPr>
        <p:spPr>
          <a:xfrm>
            <a:off x="7231888" y="2340201"/>
            <a:ext cx="1140587" cy="0"/>
          </a:xfrm>
          <a:prstGeom prst="line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9354D-0D6D-4528-8858-7768965572A6}"/>
              </a:ext>
            </a:extLst>
          </p:cNvPr>
          <p:cNvCxnSpPr>
            <a:cxnSpLocks/>
          </p:cNvCxnSpPr>
          <p:nvPr userDrawn="1"/>
        </p:nvCxnSpPr>
        <p:spPr>
          <a:xfrm>
            <a:off x="9563100" y="2349065"/>
            <a:ext cx="1181232" cy="0"/>
          </a:xfrm>
          <a:prstGeom prst="line">
            <a:avLst/>
          </a:prstGeom>
          <a:solidFill>
            <a:schemeClr val="tx2"/>
          </a:solidFill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1117FA-5C64-4802-BBCD-D39A5647932B}"/>
              </a:ext>
            </a:extLst>
          </p:cNvPr>
          <p:cNvCxnSpPr>
            <a:cxnSpLocks/>
          </p:cNvCxnSpPr>
          <p:nvPr userDrawn="1"/>
        </p:nvCxnSpPr>
        <p:spPr>
          <a:xfrm>
            <a:off x="8740521" y="3688966"/>
            <a:ext cx="4572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4F332D5-721A-4CD6-9D74-70D7D0201874}"/>
              </a:ext>
            </a:extLst>
          </p:cNvPr>
          <p:cNvCxnSpPr>
            <a:cxnSpLocks/>
          </p:cNvCxnSpPr>
          <p:nvPr userDrawn="1"/>
        </p:nvCxnSpPr>
        <p:spPr>
          <a:xfrm>
            <a:off x="8740521" y="4789102"/>
            <a:ext cx="4572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>
            <a:extLst>
              <a:ext uri="{FF2B5EF4-FFF2-40B4-BE49-F238E27FC236}">
                <a16:creationId xmlns:a16="http://schemas.microsoft.com/office/drawing/2014/main" id="{1C4C1E95-18BD-4ADE-AC3B-864D92FB84A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9691531" flipH="1">
            <a:off x="8578136" y="2151786"/>
            <a:ext cx="808894" cy="3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782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92">
          <p15:clr>
            <a:srgbClr val="FBAE40"/>
          </p15:clr>
        </p15:guide>
        <p15:guide id="2" pos="410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icture,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D160FDA-37EB-0327-5514-82D5E0F65C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8420" y="2054506"/>
            <a:ext cx="4466000" cy="4803494"/>
          </a:xfrm>
          <a:custGeom>
            <a:avLst/>
            <a:gdLst>
              <a:gd name="connsiteX0" fmla="*/ 2233001 w 4466000"/>
              <a:gd name="connsiteY0" fmla="*/ 0 h 4803494"/>
              <a:gd name="connsiteX1" fmla="*/ 4454473 w 4466000"/>
              <a:gd name="connsiteY1" fmla="*/ 2620739 h 4803494"/>
              <a:gd name="connsiteX2" fmla="*/ 4466000 w 4466000"/>
              <a:gd name="connsiteY2" fmla="*/ 2919157 h 4803494"/>
              <a:gd name="connsiteX3" fmla="*/ 4466000 w 4466000"/>
              <a:gd name="connsiteY3" fmla="*/ 2919267 h 4803494"/>
              <a:gd name="connsiteX4" fmla="*/ 4454473 w 4466000"/>
              <a:gd name="connsiteY4" fmla="*/ 3217684 h 4803494"/>
              <a:gd name="connsiteX5" fmla="*/ 3938907 w 4466000"/>
              <a:gd name="connsiteY5" fmla="*/ 4802997 h 4803494"/>
              <a:gd name="connsiteX6" fmla="*/ 3938557 w 4466000"/>
              <a:gd name="connsiteY6" fmla="*/ 4803494 h 4803494"/>
              <a:gd name="connsiteX7" fmla="*/ 530220 w 4466000"/>
              <a:gd name="connsiteY7" fmla="*/ 4803494 h 4803494"/>
              <a:gd name="connsiteX8" fmla="*/ 451687 w 4466000"/>
              <a:gd name="connsiteY8" fmla="*/ 4679839 h 4803494"/>
              <a:gd name="connsiteX9" fmla="*/ 0 w 4466000"/>
              <a:gd name="connsiteY9" fmla="*/ 2919211 h 4803494"/>
              <a:gd name="connsiteX10" fmla="*/ 2233001 w 4466000"/>
              <a:gd name="connsiteY10" fmla="*/ 0 h 480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66000" h="4803494">
                <a:moveTo>
                  <a:pt x="2233001" y="0"/>
                </a:moveTo>
                <a:cubicBezTo>
                  <a:pt x="3389175" y="0"/>
                  <a:pt x="4340122" y="1148709"/>
                  <a:pt x="4454473" y="2620739"/>
                </a:cubicBezTo>
                <a:lnTo>
                  <a:pt x="4466000" y="2919157"/>
                </a:lnTo>
                <a:lnTo>
                  <a:pt x="4466000" y="2919267"/>
                </a:lnTo>
                <a:lnTo>
                  <a:pt x="4454473" y="3217684"/>
                </a:lnTo>
                <a:cubicBezTo>
                  <a:pt x="4407780" y="3818763"/>
                  <a:pt x="4221596" y="4365933"/>
                  <a:pt x="3938907" y="4802997"/>
                </a:cubicBezTo>
                <a:lnTo>
                  <a:pt x="3938557" y="4803494"/>
                </a:lnTo>
                <a:lnTo>
                  <a:pt x="530220" y="4803494"/>
                </a:lnTo>
                <a:lnTo>
                  <a:pt x="451687" y="4679839"/>
                </a:lnTo>
                <a:cubicBezTo>
                  <a:pt x="168186" y="4190396"/>
                  <a:pt x="0" y="3580480"/>
                  <a:pt x="0" y="2919211"/>
                </a:cubicBezTo>
                <a:cubicBezTo>
                  <a:pt x="0" y="1306975"/>
                  <a:pt x="999749" y="0"/>
                  <a:pt x="223300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</p:spPr>
        <p:txBody>
          <a:bodyPr wrap="square" lIns="91440" tIns="640080">
            <a:noAutofit/>
          </a:bodyPr>
          <a:lstStyle>
            <a:lvl1pPr marL="4572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Content Placeholder 11">
            <a:extLst>
              <a:ext uri="{FF2B5EF4-FFF2-40B4-BE49-F238E27FC236}">
                <a16:creationId xmlns:a16="http://schemas.microsoft.com/office/drawing/2014/main" id="{470DCF09-B28E-A2CB-BCAB-A244FA338E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47104" y="2267712"/>
            <a:ext cx="4197096" cy="4087368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8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6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73823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8610CAC7-0287-4791-AA90-6C130B8730D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38544" y="960120"/>
            <a:ext cx="4700016" cy="1325563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931152" y="2715768"/>
            <a:ext cx="4114800" cy="1188720"/>
          </a:xfrm>
        </p:spPr>
        <p:txBody>
          <a:bodyPr anchor="t">
            <a:normAutofit/>
          </a:bodyPr>
          <a:lstStyle>
            <a:lvl1pPr marL="0" indent="0" algn="ctr">
              <a:lnSpc>
                <a:spcPts val="2100"/>
              </a:lnSpc>
              <a:buNone/>
              <a:defRPr sz="1400" b="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931152" y="4663440"/>
            <a:ext cx="4114800" cy="1005840"/>
          </a:xfrm>
        </p:spPr>
        <p:txBody>
          <a:bodyPr anchor="t">
            <a:normAutofit/>
          </a:bodyPr>
          <a:lstStyle>
            <a:lvl1pPr marL="0" indent="0" algn="ctr">
              <a:lnSpc>
                <a:spcPts val="2100"/>
              </a:lnSpc>
              <a:buNone/>
              <a:defRPr sz="1400" b="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 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065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9808"/>
            <a:ext cx="10515600" cy="914400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5E346-F307-4307-949D-77CDB6E657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ZA" dirty="0"/>
              <a:t>Conference presentation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446C0-A637-4726-88A6-815A6AB63B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ZA" smtClean="0"/>
              <a:pPr/>
              <a:t>‹#›</a:t>
            </a:fld>
            <a:endParaRPr lang="en-ZA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301DA176-9193-4B04-B599-C94E317913E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8952" y="3127677"/>
            <a:ext cx="1051560" cy="457200"/>
          </a:xfrm>
        </p:spPr>
        <p:txBody>
          <a:bodyPr anchor="ctr"/>
          <a:lstStyle>
            <a:lvl1pPr marL="0" indent="0" algn="ctr">
              <a:buNone/>
              <a:defRPr sz="1400" b="1" spc="300" baseline="0">
                <a:solidFill>
                  <a:schemeClr val="accent3">
                    <a:lumMod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D950A6C4-345F-4857-A613-BA3B56096B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6596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DD4ADE2E-411A-4FE3-BE95-DAF1FDCBC55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5388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47FAF332-F615-4C47-95EA-CE17DFEE62A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4180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4AE2424F-E961-4201-91A6-3AAB4B81F20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2972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376057B0-36CD-44FC-A0B9-2DD64FB47DD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58952" y="3928953"/>
            <a:ext cx="1051560" cy="457200"/>
          </a:xfrm>
        </p:spPr>
        <p:txBody>
          <a:bodyPr anchor="ctr"/>
          <a:lstStyle>
            <a:lvl1pPr marL="0" indent="0" algn="ctr">
              <a:buNone/>
              <a:defRPr sz="1400" b="1" spc="300" baseline="0">
                <a:solidFill>
                  <a:schemeClr val="accent3">
                    <a:lumMod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Year</a:t>
            </a:r>
            <a:endParaRPr lang="en-ZA" dirty="0"/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676D61D8-553D-48A5-A736-7775F27B69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11764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82028ADE-A26E-4E87-85C6-87A161CB824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90556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D49729D5-3821-43F6-A1C5-5549E5177E0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69348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02C709FA-DC0E-435A-A4A7-A975A8D413B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05724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018BA8DF-331D-4B6E-AF52-AA13732A6B9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48140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DBEB8F26-CF5F-4C8F-94D3-2DACD0914B6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6932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0EC0A380-C705-47E5-960A-C495280B86E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45160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E217E3B9-2273-4A22-A07E-4FEFB35FCC01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633085" y="3275117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FE119361-CC51-4C9D-A4B5-BDEEE01371A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969915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E39AABDA-9976-4AB3-BCBF-77B491015F5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7602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9EFE40FF-B422-4391-9236-D2D2D09F30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45289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3" name="Text Placeholder 10">
            <a:extLst>
              <a:ext uri="{FF2B5EF4-FFF2-40B4-BE49-F238E27FC236}">
                <a16:creationId xmlns:a16="http://schemas.microsoft.com/office/drawing/2014/main" id="{6B6D260C-7D2F-4024-86D5-8338D454EBE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2976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2F9B810E-07ED-4DCA-941C-C388D0D629A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20663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D4447B3-0D22-4C7F-943D-0B587278283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08350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6" name="Text Placeholder 10">
            <a:extLst>
              <a:ext uri="{FF2B5EF4-FFF2-40B4-BE49-F238E27FC236}">
                <a16:creationId xmlns:a16="http://schemas.microsoft.com/office/drawing/2014/main" id="{642B6C40-8744-4C84-B1E3-6E43D565F11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696037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7" name="Text Placeholder 10">
            <a:extLst>
              <a:ext uri="{FF2B5EF4-FFF2-40B4-BE49-F238E27FC236}">
                <a16:creationId xmlns:a16="http://schemas.microsoft.com/office/drawing/2014/main" id="{A59ADB66-05AF-4A45-9C95-D32C5989A67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059098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0068B2A9-DD05-4E1D-BD33-A2E85A5EC6D9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7483724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D9CC05E1-548C-4EEE-882C-6E801268902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271411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8E2FCD6E-08B0-49F8-BB46-6509A73C300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6785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8D149A50-AE02-4525-9165-71B5B24E27D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34472" y="4062181"/>
            <a:ext cx="640080" cy="201776"/>
          </a:xfrm>
        </p:spPr>
        <p:txBody>
          <a:bodyPr>
            <a:noAutofit/>
          </a:bodyPr>
          <a:lstStyle>
            <a:lvl1pPr marL="0" indent="0" algn="ctr">
              <a:buNone/>
              <a:defRPr sz="1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MM</a:t>
            </a:r>
            <a:endParaRPr lang="en-ZA" dirty="0"/>
          </a:p>
        </p:txBody>
      </p:sp>
      <p:sp>
        <p:nvSpPr>
          <p:cNvPr id="62" name="Text Placeholder 3">
            <a:extLst>
              <a:ext uri="{FF2B5EF4-FFF2-40B4-BE49-F238E27FC236}">
                <a16:creationId xmlns:a16="http://schemas.microsoft.com/office/drawing/2014/main" id="{24126B4E-6F4A-4E61-B11D-78A183E49459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360987" y="1760565"/>
            <a:ext cx="1828800" cy="696885"/>
          </a:xfrm>
          <a:noFill/>
          <a:ln w="12700">
            <a:solidFill>
              <a:schemeClr val="accent3"/>
            </a:solidFill>
          </a:ln>
        </p:spPr>
        <p:txBody>
          <a:bodyPr tIns="36000" anchor="ctr" anchorCtr="1">
            <a:normAutofit/>
          </a:bodyPr>
          <a:lstStyle>
            <a:lvl1pPr marL="0" indent="0" algn="ctr">
              <a:lnSpc>
                <a:spcPct val="100000"/>
              </a:lnSpc>
              <a:buNone/>
              <a:defRPr sz="1100" spc="20" baseline="0">
                <a:solidFill>
                  <a:schemeClr val="accent3">
                    <a:lumMod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Item Title</a:t>
            </a:r>
            <a:endParaRPr lang="en-ZA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14A76E8-F520-4630-8BBA-F9B7A0DAAB02}"/>
              </a:ext>
            </a:extLst>
          </p:cNvPr>
          <p:cNvSpPr/>
          <p:nvPr userDrawn="1"/>
        </p:nvSpPr>
        <p:spPr>
          <a:xfrm>
            <a:off x="929640" y="3648582"/>
            <a:ext cx="1033272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64" name="Date Placeholder 4">
            <a:extLst>
              <a:ext uri="{FF2B5EF4-FFF2-40B4-BE49-F238E27FC236}">
                <a16:creationId xmlns:a16="http://schemas.microsoft.com/office/drawing/2014/main" id="{49043823-D35F-46B1-919E-197C35555610}"/>
              </a:ext>
            </a:extLst>
          </p:cNvPr>
          <p:cNvSpPr>
            <a:spLocks noGrp="1"/>
          </p:cNvSpPr>
          <p:nvPr>
            <p:ph type="dt" sz="half" idx="60"/>
          </p:nvPr>
        </p:nvSpPr>
        <p:spPr>
          <a:xfrm>
            <a:off x="4572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39647178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1B08CCD3-BAD4-467E-B843-1BD3FC1D83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tx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960120"/>
            <a:ext cx="5029200" cy="914400"/>
          </a:xfrm>
        </p:spPr>
        <p:txBody>
          <a:bodyPr/>
          <a:lstStyle>
            <a:lvl1pPr algn="ctr"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E5D546-07C2-4A4B-85D2-F23B489AB47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2935224"/>
            <a:ext cx="2130552" cy="950976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BD981D89-A62B-4844-B43A-DFEEC6CACD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306824"/>
            <a:ext cx="2130552" cy="950976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071D86D6-F37C-4280-9551-DFF729C85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64408" y="2935224"/>
            <a:ext cx="2221992" cy="950976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B88B61E-B44C-46EB-B875-1F55B02E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64408" y="4334256"/>
            <a:ext cx="2221992" cy="950976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805219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for Busi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 descr="photo of marble ">
            <a:extLst>
              <a:ext uri="{FF2B5EF4-FFF2-40B4-BE49-F238E27FC236}">
                <a16:creationId xmlns:a16="http://schemas.microsoft.com/office/drawing/2014/main" id="{5886E31A-DA35-4E25-9FA3-92E90FBF38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0056CF5-B0DF-4053-8A82-BBBE7FF686BE}"/>
              </a:ext>
            </a:extLst>
          </p:cNvPr>
          <p:cNvSpPr/>
          <p:nvPr userDrawn="1"/>
        </p:nvSpPr>
        <p:spPr>
          <a:xfrm>
            <a:off x="442118" y="457200"/>
            <a:ext cx="11274552" cy="5943600"/>
          </a:xfrm>
          <a:prstGeom prst="rect">
            <a:avLst/>
          </a:prstGeom>
          <a:solidFill>
            <a:schemeClr val="tx2">
              <a:lumMod val="20000"/>
              <a:lumOff val="80000"/>
              <a:alpha val="85000"/>
            </a:schemeClr>
          </a:solidFill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E4B2F5F-448A-4BB9-BF2F-3CCB44D32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501565" y="2471420"/>
            <a:ext cx="4809744" cy="3473216"/>
            <a:chOff x="6355080" y="2494474"/>
            <a:chExt cx="4960620" cy="3473216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6457872-52AD-4B0D-A773-AA48B3B219D3}"/>
                </a:ext>
              </a:extLst>
            </p:cNvPr>
            <p:cNvGrpSpPr/>
            <p:nvPr/>
          </p:nvGrpSpPr>
          <p:grpSpPr>
            <a:xfrm>
              <a:off x="6355080" y="2494474"/>
              <a:ext cx="4960620" cy="3473216"/>
              <a:chOff x="6355080" y="2180573"/>
              <a:chExt cx="4960620" cy="3473216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D088C3C-893A-4A45-97E6-CF8230EF1DB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356521" y="3332425"/>
                <a:ext cx="4959179" cy="7179"/>
              </a:xfrm>
              <a:prstGeom prst="line">
                <a:avLst/>
              </a:prstGeom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C118EF61-FF64-44B8-B5AB-D7D0700D7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5080" y="4494758"/>
                <a:ext cx="4956048" cy="0"/>
              </a:xfrm>
              <a:prstGeom prst="line">
                <a:avLst/>
              </a:prstGeom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C684B867-CCAD-498D-B6E2-8981BF01EC0F}"/>
                  </a:ext>
                </a:extLst>
              </p:cNvPr>
              <p:cNvSpPr/>
              <p:nvPr/>
            </p:nvSpPr>
            <p:spPr>
              <a:xfrm>
                <a:off x="6356521" y="2180573"/>
                <a:ext cx="4950649" cy="3473216"/>
              </a:xfrm>
              <a:prstGeom prst="rect">
                <a:avLst/>
              </a:prstGeom>
              <a:noFill/>
              <a:ln w="12700">
                <a:solidFill>
                  <a:schemeClr val="accent3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99BD33D-A5B4-469A-9937-DE6D3611C034}"/>
                </a:ext>
              </a:extLst>
            </p:cNvPr>
            <p:cNvCxnSpPr>
              <a:cxnSpLocks/>
            </p:cNvCxnSpPr>
            <p:nvPr/>
          </p:nvCxnSpPr>
          <p:spPr>
            <a:xfrm>
              <a:off x="7838022" y="2494474"/>
              <a:ext cx="0" cy="3473216"/>
            </a:xfrm>
            <a:prstGeom prst="line">
              <a:avLst/>
            </a:prstGeom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DDCF11-EBBF-48BB-8FF1-3BCC5342FE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7824" y="914400"/>
            <a:ext cx="5212080" cy="5029200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08" y="960120"/>
            <a:ext cx="4905292" cy="914400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83880" y="2688336"/>
            <a:ext cx="2862072" cy="713232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b" anchorCtr="0"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5D1F2BB-3E57-46BA-8BCC-5F9B17C8BDB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20256" y="2779776"/>
            <a:ext cx="786384" cy="65598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8C13CD1-B240-4AFC-AF08-95A80AEEFEE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183880" y="3849624"/>
            <a:ext cx="2862072" cy="731520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EE266CC-F8CC-4C06-B1E4-3D7E399F8936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183880" y="4992624"/>
            <a:ext cx="2862072" cy="74980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14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7B8197-5533-4814-8838-67C657A3B73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7184" y="2788920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5A5A7DC7-2FC5-48F8-9345-17A7C96CD25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20256" y="3840480"/>
            <a:ext cx="786384" cy="655984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AF89EB7C-DC5A-461B-BA21-63D3298931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87184" y="3950208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BF30512-FBFE-40CF-8565-50BAA99A4F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20256" y="4983480"/>
            <a:ext cx="786384" cy="655984"/>
          </a:xfrm>
        </p:spPr>
        <p:txBody>
          <a:bodyPr anchor="b" anchorCtr="0">
            <a:noAutofit/>
          </a:bodyPr>
          <a:lstStyle>
            <a:lvl1pPr marL="0" indent="0">
              <a:buNone/>
              <a:defRPr sz="3600" b="0" spc="300" baseline="30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>
                <a:latin typeface="+mj-lt"/>
              </a:defRPr>
            </a:lvl2pPr>
            <a:lvl3pPr marL="914400" indent="0">
              <a:buNone/>
              <a:defRPr sz="2000">
                <a:latin typeface="+mj-lt"/>
              </a:defRPr>
            </a:lvl3pPr>
            <a:lvl4pPr marL="1371600" indent="0">
              <a:buNone/>
              <a:defRPr sz="2000">
                <a:latin typeface="+mj-lt"/>
              </a:defRPr>
            </a:lvl4pPr>
            <a:lvl5pPr marL="1828800" indent="0">
              <a:buNone/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No.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29E43D0B-1071-466B-B883-92B9D02F09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87184" y="5111496"/>
            <a:ext cx="731520" cy="73152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56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3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50BA95E-CDDF-419E-808E-3B59CA01E4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09472" y="1943463"/>
            <a:ext cx="3832828" cy="2136"/>
            <a:chOff x="7009472" y="1943463"/>
            <a:chExt cx="3832828" cy="2136"/>
          </a:xfrm>
          <a:solidFill>
            <a:schemeClr val="accent3">
              <a:lumMod val="25000"/>
            </a:schemeClr>
          </a:solidFill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67A0655-E45C-49C2-AADC-0829E7E67581}"/>
                </a:ext>
              </a:extLst>
            </p:cNvPr>
            <p:cNvCxnSpPr>
              <a:cxnSpLocks/>
            </p:cNvCxnSpPr>
            <p:nvPr/>
          </p:nvCxnSpPr>
          <p:spPr>
            <a:xfrm>
              <a:off x="7009472" y="1943463"/>
              <a:ext cx="1371600" cy="0"/>
            </a:xfrm>
            <a:prstGeom prst="line">
              <a:avLst/>
            </a:prstGeom>
            <a:grpFill/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013C2C0-9B08-4EDE-B15B-FF5C1BB55327}"/>
                </a:ext>
              </a:extLst>
            </p:cNvPr>
            <p:cNvCxnSpPr>
              <a:cxnSpLocks/>
            </p:cNvCxnSpPr>
            <p:nvPr/>
          </p:nvCxnSpPr>
          <p:spPr>
            <a:xfrm>
              <a:off x="9470700" y="1945599"/>
              <a:ext cx="1371600" cy="0"/>
            </a:xfrm>
            <a:prstGeom prst="line">
              <a:avLst/>
            </a:prstGeom>
            <a:grpFill/>
            <a:ln w="12700">
              <a:solidFill>
                <a:schemeClr val="accent3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Graphic 25" descr="sprig icon">
            <a:extLst>
              <a:ext uri="{FF2B5EF4-FFF2-40B4-BE49-F238E27FC236}">
                <a16:creationId xmlns:a16="http://schemas.microsoft.com/office/drawing/2014/main" id="{19D5E825-EB79-4044-93F6-2C3F8490132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691531" flipH="1">
            <a:off x="8536514" y="1719135"/>
            <a:ext cx="808894" cy="3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70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2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 to 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FC6AF499-A975-4930-A45C-320ABE4AA9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tx2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1248" y="1280160"/>
            <a:ext cx="3191256" cy="914400"/>
          </a:xfrm>
        </p:spPr>
        <p:txBody>
          <a:bodyPr/>
          <a:lstStyle>
            <a:lvl1pPr algn="ctr"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41248" y="2624328"/>
            <a:ext cx="3191256" cy="804672"/>
          </a:xfrm>
        </p:spPr>
        <p:txBody>
          <a:bodyPr>
            <a:normAutofit/>
          </a:bodyPr>
          <a:lstStyle>
            <a:lvl1pPr marL="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2pPr>
            <a:lvl3pPr marL="9144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3pPr>
            <a:lvl4pPr marL="13716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4pPr>
            <a:lvl5pPr marL="18288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D9AFEBB-77FA-45B8-93D7-F6A638A01962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1248" y="4043553"/>
            <a:ext cx="3191256" cy="804672"/>
          </a:xfrm>
        </p:spPr>
        <p:txBody>
          <a:bodyPr>
            <a:normAutofit/>
          </a:bodyPr>
          <a:lstStyle>
            <a:lvl1pPr marL="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2pPr>
            <a:lvl3pPr marL="9144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3pPr>
            <a:lvl4pPr marL="13716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4pPr>
            <a:lvl5pPr marL="1828800" indent="0" algn="ctr">
              <a:lnSpc>
                <a:spcPts val="21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0020534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F2033B6-A37A-42D0-8C26-9C7E14CFDEE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24" y="0"/>
            <a:ext cx="12188952" cy="6858000"/>
          </a:xfrm>
          <a:solidFill>
            <a:schemeClr val="accent1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46720" y="1280160"/>
            <a:ext cx="3438144" cy="914400"/>
          </a:xfrm>
        </p:spPr>
        <p:txBody>
          <a:bodyPr/>
          <a:lstStyle>
            <a:lvl1pPr algn="ctr"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65592" y="2770632"/>
            <a:ext cx="3200400" cy="457200"/>
          </a:xfrm>
        </p:spPr>
        <p:txBody>
          <a:bodyPr>
            <a:noAutofit/>
          </a:bodyPr>
          <a:lstStyle>
            <a:lvl1pPr marL="0" indent="0" algn="ctr">
              <a:lnSpc>
                <a:spcPts val="2100"/>
              </a:lnSpc>
              <a:buNone/>
              <a:defRPr sz="2000" spc="3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lnSpc>
                <a:spcPts val="2100"/>
              </a:lnSpc>
              <a:buFont typeface="Arial" panose="020B0604020202020204" pitchFamily="34" charset="0"/>
              <a:buNone/>
              <a:defRPr sz="1400"/>
            </a:lvl2pPr>
            <a:lvl3pPr marL="914400" indent="0">
              <a:lnSpc>
                <a:spcPts val="2100"/>
              </a:lnSpc>
              <a:buNone/>
              <a:defRPr sz="1400"/>
            </a:lvl3pPr>
            <a:lvl4pPr marL="1371600" indent="0">
              <a:lnSpc>
                <a:spcPts val="2100"/>
              </a:lnSpc>
              <a:buNone/>
              <a:defRPr sz="1400"/>
            </a:lvl4pPr>
            <a:lvl5pPr marL="1828800" indent="0">
              <a:lnSpc>
                <a:spcPts val="2100"/>
              </a:lnSpc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6C5036E-BEC3-4FC6-A05E-18F7A078B16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3336" y="3922776"/>
            <a:ext cx="2715768" cy="1289304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lnSpc>
                <a:spcPts val="2100"/>
              </a:lnSpc>
              <a:buFont typeface="Arial" panose="020B0604020202020204" pitchFamily="34" charset="0"/>
              <a:buNone/>
              <a:defRPr sz="1400"/>
            </a:lvl2pPr>
            <a:lvl3pPr marL="914400" indent="0">
              <a:lnSpc>
                <a:spcPts val="2100"/>
              </a:lnSpc>
              <a:buNone/>
              <a:defRPr sz="1400"/>
            </a:lvl3pPr>
            <a:lvl4pPr marL="1371600" indent="0">
              <a:lnSpc>
                <a:spcPts val="2100"/>
              </a:lnSpc>
              <a:buNone/>
              <a:defRPr sz="1400"/>
            </a:lvl4pPr>
            <a:lvl5pPr marL="1828800" indent="0">
              <a:lnSpc>
                <a:spcPts val="2100"/>
              </a:lnSpc>
              <a:buNone/>
              <a:defRPr sz="1400"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2098874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5A6A-E29E-401A-801A-8FD9CAABA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AC16E-5725-4AC1-AB85-871F25D26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8301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4411E-20EA-4627-8A68-17038DCE1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563" y="2342144"/>
            <a:ext cx="3932237" cy="1600200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E5B2-1EB9-4222-8FAB-65BDC9A95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859089"/>
            <a:ext cx="6172200" cy="4873625"/>
          </a:xfrm>
        </p:spPr>
        <p:txBody>
          <a:bodyPr/>
          <a:lstStyle>
            <a:lvl1pPr>
              <a:defRPr sz="3200"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 sz="2800"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 sz="2400"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 sz="2000"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 sz="2000">
                <a:solidFill>
                  <a:schemeClr val="accent3">
                    <a:lumMod val="2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2AD86-1F8B-4DE6-9736-793E17817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0A3B3-8B02-4D8B-A982-7C7CA03A9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C9CBB-7187-447C-9F33-04CFDCD0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241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E034D-C1DD-48C0-BB6B-FDC6F8EB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FFB71-D3BF-4723-8C5E-44AD8F0E92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1BC8B9-8F2B-4131-A090-0ACBEEE80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14E40B-C52C-407A-9311-46FDCD84C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>
                    <a:lumMod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96ED23-22F0-421E-849C-630BEABF8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0A2F77-6CFB-4347-9224-EFAA0C0E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C1F45E-8700-4861-AD21-BB7A09E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83171-31EE-44C7-A031-9F840ED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5397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43757-ABC3-44BF-87D3-5E323E9B00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accent3">
                    <a:lumMod val="25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25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25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25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79566-C1F8-443D-A135-C66889847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5CF363-F733-460B-9E71-BF70442AC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Conference presentation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0FA47-58F4-4B95-AD52-4EFE7977A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28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11">
            <a:extLst>
              <a:ext uri="{FF2B5EF4-FFF2-40B4-BE49-F238E27FC236}">
                <a16:creationId xmlns:a16="http://schemas.microsoft.com/office/drawing/2014/main" id="{894456BF-1191-A2BB-32F0-52205D983C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179576" y="2267712"/>
            <a:ext cx="3364992" cy="3922776"/>
          </a:xfrm>
        </p:spPr>
        <p:txBody>
          <a:bodyPr/>
          <a:lstStyle>
            <a:lvl1pPr marL="228600" indent="-182880">
              <a:lnSpc>
                <a:spcPct val="100000"/>
              </a:lnSpc>
              <a:buFont typeface="Arial" panose="020B0604020202020204" pitchFamily="34" charset="0"/>
              <a:buChar char="•"/>
              <a:defRPr sz="1800"/>
            </a:lvl1pPr>
            <a:lvl2pPr marL="45720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2pPr>
            <a:lvl3pPr marL="83439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3pPr>
            <a:lvl4pPr marL="110871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4pPr>
            <a:lvl5pPr marL="138303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1">
            <a:extLst>
              <a:ext uri="{FF2B5EF4-FFF2-40B4-BE49-F238E27FC236}">
                <a16:creationId xmlns:a16="http://schemas.microsoft.com/office/drawing/2014/main" id="{A677B4AD-0674-4321-0C67-6A60C0E7316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84064" y="2267712"/>
            <a:ext cx="5449824" cy="3931920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 sz="1800" b="1"/>
            </a:lvl1pPr>
            <a:lvl2pPr marL="0" indent="0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Font typeface="Arial" panose="020B0604020202020204" pitchFamily="34" charset="0"/>
              <a:buNone/>
              <a:defRPr sz="1800"/>
            </a:lvl2pPr>
            <a:lvl3pPr marL="2286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3pPr>
            <a:lvl4pPr marL="4572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4pPr>
            <a:lvl5pPr marL="685800" indent="-18288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7478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4481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4448175"/>
            <a:ext cx="12192000" cy="240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4551363"/>
            <a:ext cx="11520488" cy="1176337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5" y="5830888"/>
            <a:ext cx="11520488" cy="5508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99265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508BC1-7ABB-42C8-B268-3C6F4FD455DE}"/>
              </a:ext>
            </a:extLst>
          </p:cNvPr>
          <p:cNvSpPr/>
          <p:nvPr userDrawn="1"/>
        </p:nvSpPr>
        <p:spPr>
          <a:xfrm>
            <a:off x="200025" y="-1"/>
            <a:ext cx="119919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1500" y="0"/>
            <a:ext cx="6034088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4A5F51-C7E6-44CC-ADF3-1C83AA35D0DC}"/>
              </a:ext>
            </a:extLst>
          </p:cNvPr>
          <p:cNvSpPr/>
          <p:nvPr userDrawn="1"/>
        </p:nvSpPr>
        <p:spPr>
          <a:xfrm>
            <a:off x="0" y="1"/>
            <a:ext cx="371475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05625" y="1512889"/>
            <a:ext cx="4986338" cy="3262311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05625" y="4927600"/>
            <a:ext cx="4986338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9773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7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36610" y="1779589"/>
            <a:ext cx="5318781" cy="218281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6610" y="4079083"/>
            <a:ext cx="5318781" cy="97631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1212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A59197-7C21-44E6-8A97-DE0ABD1E6909}"/>
              </a:ext>
            </a:extLst>
          </p:cNvPr>
          <p:cNvSpPr/>
          <p:nvPr userDrawn="1"/>
        </p:nvSpPr>
        <p:spPr>
          <a:xfrm>
            <a:off x="0" y="0"/>
            <a:ext cx="64135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16500" y="472281"/>
            <a:ext cx="7175500" cy="591343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1779589"/>
            <a:ext cx="4416424" cy="2182811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4079083"/>
            <a:ext cx="4416424" cy="976311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626B81-8882-4179-8C3A-BEA9BBEF2A62}"/>
              </a:ext>
            </a:extLst>
          </p:cNvPr>
          <p:cNvSpPr/>
          <p:nvPr userDrawn="1"/>
        </p:nvSpPr>
        <p:spPr>
          <a:xfrm>
            <a:off x="5021263" y="368300"/>
            <a:ext cx="3159760" cy="116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47682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6607FB0-0FB2-41FD-B334-74C7B05B8CE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17DDCC-4521-4225-8F36-D4B39128409A}"/>
              </a:ext>
            </a:extLst>
          </p:cNvPr>
          <p:cNvSpPr/>
          <p:nvPr userDrawn="1"/>
        </p:nvSpPr>
        <p:spPr>
          <a:xfrm>
            <a:off x="8991600" y="3965574"/>
            <a:ext cx="3200400" cy="289242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6570C8-2343-4B74-AF97-DC7CE5D92865}"/>
              </a:ext>
            </a:extLst>
          </p:cNvPr>
          <p:cNvSpPr/>
          <p:nvPr userDrawn="1"/>
        </p:nvSpPr>
        <p:spPr>
          <a:xfrm>
            <a:off x="0" y="0"/>
            <a:ext cx="3200400" cy="28924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D02598E-521E-41CD-B068-134834CFF4FF}"/>
              </a:ext>
            </a:extLst>
          </p:cNvPr>
          <p:cNvSpPr>
            <a:spLocks noGrp="1"/>
          </p:cNvSpPr>
          <p:nvPr userDrawn="1">
            <p:ph type="pic" sz="quarter" idx="10"/>
          </p:nvPr>
        </p:nvSpPr>
        <p:spPr>
          <a:xfrm>
            <a:off x="371476" y="278606"/>
            <a:ext cx="11520487" cy="3150394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0B27536-7968-45BB-9FA8-DF1A47A47827}"/>
              </a:ext>
            </a:extLst>
          </p:cNvPr>
          <p:cNvSpPr/>
          <p:nvPr userDrawn="1"/>
        </p:nvSpPr>
        <p:spPr>
          <a:xfrm>
            <a:off x="371476" y="3429000"/>
            <a:ext cx="11520487" cy="2771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B51C6-9166-4F67-995A-396809E6533C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510507" y="3886201"/>
            <a:ext cx="9242424" cy="1104900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1C9A4-8764-4CB3-AC26-C957C0E84BCD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1510507" y="5130801"/>
            <a:ext cx="9242424" cy="5334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271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4210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C071DB-1B6B-4FC3-A099-12F35734D22D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768407-2D97-4F4F-8CB8-4D3668680B64}"/>
              </a:ext>
            </a:extLst>
          </p:cNvPr>
          <p:cNvSpPr/>
          <p:nvPr userDrawn="1"/>
        </p:nvSpPr>
        <p:spPr>
          <a:xfrm>
            <a:off x="371475" y="1460501"/>
            <a:ext cx="5724525" cy="4740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4600" y="260351"/>
            <a:ext cx="9702800" cy="973137"/>
          </a:xfrm>
        </p:spPr>
        <p:txBody>
          <a:bodyPr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1638299"/>
            <a:ext cx="5346700" cy="4381501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D4AFEBD-46AA-4A09-AD19-CDD123811A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1460501"/>
            <a:ext cx="5795963" cy="4740274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8049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60351"/>
            <a:ext cx="5495926" cy="2138362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2603500"/>
            <a:ext cx="5495926" cy="3573463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08C777B1-9A90-4B1E-A6AE-9339286077E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91224" y="637283"/>
            <a:ext cx="2692800" cy="278254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Add Image Here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FEA994A-8056-4F3D-9365-B6A362A93E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8424" y="3430043"/>
            <a:ext cx="2692800" cy="2772320"/>
          </a:xfrm>
          <a:custGeom>
            <a:avLst/>
            <a:gdLst>
              <a:gd name="connsiteX0" fmla="*/ 0 w 2692800"/>
              <a:gd name="connsiteY0" fmla="*/ 0 h 2693640"/>
              <a:gd name="connsiteX1" fmla="*/ 2692800 w 2692800"/>
              <a:gd name="connsiteY1" fmla="*/ 0 h 2693640"/>
              <a:gd name="connsiteX2" fmla="*/ 2692800 w 2692800"/>
              <a:gd name="connsiteY2" fmla="*/ 2693640 h 2693640"/>
              <a:gd name="connsiteX3" fmla="*/ 0 w 2692800"/>
              <a:gd name="connsiteY3" fmla="*/ 2693640 h 2693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2800" h="2693640">
                <a:moveTo>
                  <a:pt x="0" y="0"/>
                </a:moveTo>
                <a:lnTo>
                  <a:pt x="2692800" y="0"/>
                </a:lnTo>
                <a:lnTo>
                  <a:pt x="2692800" y="2693640"/>
                </a:lnTo>
                <a:lnTo>
                  <a:pt x="0" y="269364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ID" sz="1800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Add Image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29E334-587D-4420-9285-C2A5F494582B}"/>
              </a:ext>
            </a:extLst>
          </p:cNvPr>
          <p:cNvSpPr/>
          <p:nvPr userDrawn="1"/>
        </p:nvSpPr>
        <p:spPr>
          <a:xfrm>
            <a:off x="9289522" y="3527226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BD4601-EF26-4D7C-8CB6-95488F17575B}"/>
              </a:ext>
            </a:extLst>
          </p:cNvPr>
          <p:cNvSpPr/>
          <p:nvPr userDrawn="1"/>
        </p:nvSpPr>
        <p:spPr>
          <a:xfrm>
            <a:off x="8621786" y="2848323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949C41-2679-4E9D-A28C-F0C979F5702B}"/>
              </a:ext>
            </a:extLst>
          </p:cNvPr>
          <p:cNvSpPr/>
          <p:nvPr userDrawn="1"/>
        </p:nvSpPr>
        <p:spPr>
          <a:xfrm>
            <a:off x="8870898" y="2508125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454B05D-55FD-4118-B899-4095FF50870D}"/>
              </a:ext>
            </a:extLst>
          </p:cNvPr>
          <p:cNvSpPr/>
          <p:nvPr userDrawn="1"/>
        </p:nvSpPr>
        <p:spPr>
          <a:xfrm>
            <a:off x="0" y="933450"/>
            <a:ext cx="300037" cy="1465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44442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1016000"/>
            <a:ext cx="3997324" cy="2501899"/>
          </a:xfrm>
        </p:spPr>
        <p:txBody>
          <a:bodyPr anchor="b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3619500"/>
            <a:ext cx="3997325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02201" y="619125"/>
            <a:ext cx="3454400" cy="558165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F6824EBC-CC6E-4D5A-B85A-DAC55ACE8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32801" y="260351"/>
            <a:ext cx="3454400" cy="558164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661888-890D-4E0C-8076-65EDFDB7DE27}"/>
              </a:ext>
            </a:extLst>
          </p:cNvPr>
          <p:cNvSpPr/>
          <p:nvPr userDrawn="1"/>
        </p:nvSpPr>
        <p:spPr>
          <a:xfrm>
            <a:off x="8432801" y="5842000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E48EF9-5BAF-4BD7-A6BE-866C0307B69F}"/>
              </a:ext>
            </a:extLst>
          </p:cNvPr>
          <p:cNvSpPr/>
          <p:nvPr userDrawn="1"/>
        </p:nvSpPr>
        <p:spPr>
          <a:xfrm>
            <a:off x="4902201" y="239509"/>
            <a:ext cx="3459162" cy="358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D4A5F4-99AC-4FB3-8A59-AB8D7B4FC7D7}"/>
              </a:ext>
            </a:extLst>
          </p:cNvPr>
          <p:cNvSpPr/>
          <p:nvPr userDrawn="1"/>
        </p:nvSpPr>
        <p:spPr>
          <a:xfrm>
            <a:off x="0" y="1384300"/>
            <a:ext cx="177800" cy="445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06269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476250"/>
            <a:ext cx="5165724" cy="2557463"/>
          </a:xfrm>
        </p:spPr>
        <p:txBody>
          <a:bodyPr anchor="ctr">
            <a:no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6250"/>
            <a:ext cx="5795963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3233941"/>
            <a:ext cx="11520486" cy="2966833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476250"/>
            <a:ext cx="165100" cy="2557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404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able,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DEA8-7AC1-D501-0D39-0B291B353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6" y="539496"/>
            <a:ext cx="9656064" cy="65836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2B97B442-00CF-6EE6-E658-BA0D69215B6E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1179576" y="2267775"/>
            <a:ext cx="5376672" cy="3922713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Content Placeholder 11">
            <a:extLst>
              <a:ext uri="{FF2B5EF4-FFF2-40B4-BE49-F238E27FC236}">
                <a16:creationId xmlns:a16="http://schemas.microsoft.com/office/drawing/2014/main" id="{D2766E52-89FA-5FEF-0F67-957FDDEE1ED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68896" y="2267712"/>
            <a:ext cx="3364992" cy="3922776"/>
          </a:xfrm>
        </p:spPr>
        <p:txBody>
          <a:bodyPr/>
          <a:lstStyle>
            <a:lvl1pPr marL="228600" indent="-182880">
              <a:lnSpc>
                <a:spcPct val="100000"/>
              </a:lnSpc>
              <a:buFont typeface="Arial" panose="020B0604020202020204" pitchFamily="34" charset="0"/>
              <a:buChar char="•"/>
              <a:defRPr sz="1800"/>
            </a:lvl1pPr>
            <a:lvl2pPr marL="45720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2pPr>
            <a:lvl3pPr marL="83439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3pPr>
            <a:lvl4pPr marL="110871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4pPr>
            <a:lvl5pPr marL="1383030" indent="-182880">
              <a:lnSpc>
                <a:spcPct val="90000"/>
              </a:lnSpc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5B3A-AF8F-3E89-B53F-DE96E3A2B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Ins="0"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91395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4979D5-6F1E-40A2-9A8E-8C5AE1AA3B62}"/>
              </a:ext>
            </a:extLst>
          </p:cNvPr>
          <p:cNvSpPr/>
          <p:nvPr userDrawn="1"/>
        </p:nvSpPr>
        <p:spPr>
          <a:xfrm>
            <a:off x="0" y="0"/>
            <a:ext cx="513805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9197" y="1296176"/>
            <a:ext cx="5272764" cy="1551573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198" y="3073967"/>
            <a:ext cx="5272764" cy="25574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17601" y="1016000"/>
            <a:ext cx="5138058" cy="49784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06EB3B-6A54-45E7-B23D-F9515CC15D12}"/>
              </a:ext>
            </a:extLst>
          </p:cNvPr>
          <p:cNvSpPr/>
          <p:nvPr userDrawn="1"/>
        </p:nvSpPr>
        <p:spPr>
          <a:xfrm>
            <a:off x="0" y="5994400"/>
            <a:ext cx="4093029" cy="863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110354-15BA-4B22-B7CF-3D5BFA5C722D}"/>
              </a:ext>
            </a:extLst>
          </p:cNvPr>
          <p:cNvSpPr/>
          <p:nvPr userDrawn="1"/>
        </p:nvSpPr>
        <p:spPr>
          <a:xfrm>
            <a:off x="2162630" y="873210"/>
            <a:ext cx="4093029" cy="1385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9033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C5F727-FA73-47F4-8647-79441AA996E3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4FD2F3-3119-48E2-B464-A93E23C5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783831"/>
            <a:ext cx="3111954" cy="3290338"/>
          </a:xfrm>
        </p:spPr>
        <p:txBody>
          <a:bodyPr anchor="ctr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87C6E-3441-429B-A81D-87F8344C0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9370" y="1783832"/>
            <a:ext cx="4402592" cy="3290338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ECDD1-1369-42FD-BD19-6797742A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id="{9303FD92-1AC4-4708-B13E-C97E00210D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72114" y="0"/>
            <a:ext cx="3628571" cy="68580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16C293-C1E0-4EA5-BDE5-D226D72FC08B}"/>
              </a:ext>
            </a:extLst>
          </p:cNvPr>
          <p:cNvSpPr/>
          <p:nvPr userDrawn="1"/>
        </p:nvSpPr>
        <p:spPr>
          <a:xfrm>
            <a:off x="371475" y="5297714"/>
            <a:ext cx="3111954" cy="156028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70C08-8FFF-4293-8E7D-DBFEE4E3E443}"/>
              </a:ext>
            </a:extLst>
          </p:cNvPr>
          <p:cNvSpPr/>
          <p:nvPr userDrawn="1"/>
        </p:nvSpPr>
        <p:spPr>
          <a:xfrm>
            <a:off x="7489370" y="0"/>
            <a:ext cx="4402593" cy="156028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2939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1389743"/>
            <a:ext cx="12192000" cy="40785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331584"/>
            <a:ext cx="1051560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2E6F7-3BE5-4484-A73E-3EFDB7348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968071"/>
            <a:ext cx="10515600" cy="805542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AEFA0-9379-4E32-9D66-976465036916}"/>
              </a:ext>
            </a:extLst>
          </p:cNvPr>
          <p:cNvSpPr/>
          <p:nvPr userDrawn="1"/>
        </p:nvSpPr>
        <p:spPr>
          <a:xfrm>
            <a:off x="371475" y="580571"/>
            <a:ext cx="1573439" cy="15001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FFB43B-30D9-4055-B912-4E3C85B03657}"/>
              </a:ext>
            </a:extLst>
          </p:cNvPr>
          <p:cNvSpPr/>
          <p:nvPr userDrawn="1"/>
        </p:nvSpPr>
        <p:spPr>
          <a:xfrm>
            <a:off x="7097486" y="5105274"/>
            <a:ext cx="4794477" cy="72596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37022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93C6CC-9D8D-4981-8106-72C617756BD8}"/>
              </a:ext>
            </a:extLst>
          </p:cNvPr>
          <p:cNvSpPr/>
          <p:nvPr userDrawn="1"/>
        </p:nvSpPr>
        <p:spPr>
          <a:xfrm>
            <a:off x="0" y="0"/>
            <a:ext cx="6096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391EAACA-1322-4E60-917E-C7408F539D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600982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750" y="3957831"/>
            <a:ext cx="9620250" cy="150018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3296215-27AE-462B-9127-E1C932633896}"/>
              </a:ext>
            </a:extLst>
          </p:cNvPr>
          <p:cNvSpPr/>
          <p:nvPr userDrawn="1"/>
        </p:nvSpPr>
        <p:spPr>
          <a:xfrm>
            <a:off x="1093471" y="3843394"/>
            <a:ext cx="1722120" cy="1729060"/>
          </a:xfrm>
          <a:custGeom>
            <a:avLst/>
            <a:gdLst>
              <a:gd name="connsiteX0" fmla="*/ 0 w 2730500"/>
              <a:gd name="connsiteY0" fmla="*/ 0 h 2730500"/>
              <a:gd name="connsiteX1" fmla="*/ 2730500 w 2730500"/>
              <a:gd name="connsiteY1" fmla="*/ 0 h 2730500"/>
              <a:gd name="connsiteX2" fmla="*/ 2730500 w 2730500"/>
              <a:gd name="connsiteY2" fmla="*/ 672834 h 2730500"/>
              <a:gd name="connsiteX3" fmla="*/ 2606675 w 2730500"/>
              <a:gd name="connsiteY3" fmla="*/ 672834 h 2730500"/>
              <a:gd name="connsiteX4" fmla="*/ 2606675 w 2730500"/>
              <a:gd name="connsiteY4" fmla="*/ 116870 h 2730500"/>
              <a:gd name="connsiteX5" fmla="*/ 123826 w 2730500"/>
              <a:gd name="connsiteY5" fmla="*/ 116870 h 2730500"/>
              <a:gd name="connsiteX6" fmla="*/ 123826 w 2730500"/>
              <a:gd name="connsiteY6" fmla="*/ 2613630 h 2730500"/>
              <a:gd name="connsiteX7" fmla="*/ 2606675 w 2730500"/>
              <a:gd name="connsiteY7" fmla="*/ 2613630 h 2730500"/>
              <a:gd name="connsiteX8" fmla="*/ 2606675 w 2730500"/>
              <a:gd name="connsiteY8" fmla="*/ 2066205 h 2730500"/>
              <a:gd name="connsiteX9" fmla="*/ 2730500 w 2730500"/>
              <a:gd name="connsiteY9" fmla="*/ 2066205 h 2730500"/>
              <a:gd name="connsiteX10" fmla="*/ 2730500 w 2730500"/>
              <a:gd name="connsiteY10" fmla="*/ 2730500 h 2730500"/>
              <a:gd name="connsiteX11" fmla="*/ 0 w 2730500"/>
              <a:gd name="connsiteY11" fmla="*/ 2730500 h 273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30500" h="2730500">
                <a:moveTo>
                  <a:pt x="0" y="0"/>
                </a:moveTo>
                <a:lnTo>
                  <a:pt x="2730500" y="0"/>
                </a:lnTo>
                <a:lnTo>
                  <a:pt x="2730500" y="672834"/>
                </a:lnTo>
                <a:lnTo>
                  <a:pt x="2606675" y="672834"/>
                </a:lnTo>
                <a:lnTo>
                  <a:pt x="2606675" y="116870"/>
                </a:lnTo>
                <a:lnTo>
                  <a:pt x="123826" y="116870"/>
                </a:lnTo>
                <a:lnTo>
                  <a:pt x="123826" y="2613630"/>
                </a:lnTo>
                <a:lnTo>
                  <a:pt x="2606675" y="2613630"/>
                </a:lnTo>
                <a:lnTo>
                  <a:pt x="2606675" y="2066205"/>
                </a:lnTo>
                <a:lnTo>
                  <a:pt x="2730500" y="2066205"/>
                </a:lnTo>
                <a:lnTo>
                  <a:pt x="2730500" y="2730500"/>
                </a:lnTo>
                <a:lnTo>
                  <a:pt x="0" y="2730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407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2DB7CFEB-6952-4BC3-B9E0-0C382490F9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00675" y="260350"/>
            <a:ext cx="6499502" cy="5940425"/>
          </a:xfrm>
          <a:custGeom>
            <a:avLst/>
            <a:gdLst>
              <a:gd name="connsiteX0" fmla="*/ 4432576 w 6499502"/>
              <a:gd name="connsiteY0" fmla="*/ 4057650 h 5940425"/>
              <a:gd name="connsiteX1" fmla="*/ 6499502 w 6499502"/>
              <a:gd name="connsiteY1" fmla="*/ 4057650 h 5940425"/>
              <a:gd name="connsiteX2" fmla="*/ 6499502 w 6499502"/>
              <a:gd name="connsiteY2" fmla="*/ 5940425 h 5940425"/>
              <a:gd name="connsiteX3" fmla="*/ 4432576 w 6499502"/>
              <a:gd name="connsiteY3" fmla="*/ 5940425 h 5940425"/>
              <a:gd name="connsiteX4" fmla="*/ 2216288 w 6499502"/>
              <a:gd name="connsiteY4" fmla="*/ 4057650 h 5940425"/>
              <a:gd name="connsiteX5" fmla="*/ 4283214 w 6499502"/>
              <a:gd name="connsiteY5" fmla="*/ 4057650 h 5940425"/>
              <a:gd name="connsiteX6" fmla="*/ 4283214 w 6499502"/>
              <a:gd name="connsiteY6" fmla="*/ 5940425 h 5940425"/>
              <a:gd name="connsiteX7" fmla="*/ 2216288 w 6499502"/>
              <a:gd name="connsiteY7" fmla="*/ 5940425 h 5940425"/>
              <a:gd name="connsiteX8" fmla="*/ 0 w 6499502"/>
              <a:gd name="connsiteY8" fmla="*/ 4057650 h 5940425"/>
              <a:gd name="connsiteX9" fmla="*/ 2066926 w 6499502"/>
              <a:gd name="connsiteY9" fmla="*/ 4057650 h 5940425"/>
              <a:gd name="connsiteX10" fmla="*/ 2066926 w 6499502"/>
              <a:gd name="connsiteY10" fmla="*/ 5940425 h 5940425"/>
              <a:gd name="connsiteX11" fmla="*/ 0 w 6499502"/>
              <a:gd name="connsiteY11" fmla="*/ 5940425 h 5940425"/>
              <a:gd name="connsiteX12" fmla="*/ 4432576 w 6499502"/>
              <a:gd name="connsiteY12" fmla="*/ 2028825 h 5940425"/>
              <a:gd name="connsiteX13" fmla="*/ 6499502 w 6499502"/>
              <a:gd name="connsiteY13" fmla="*/ 2028825 h 5940425"/>
              <a:gd name="connsiteX14" fmla="*/ 6499502 w 6499502"/>
              <a:gd name="connsiteY14" fmla="*/ 3911600 h 5940425"/>
              <a:gd name="connsiteX15" fmla="*/ 4432576 w 6499502"/>
              <a:gd name="connsiteY15" fmla="*/ 3911600 h 5940425"/>
              <a:gd name="connsiteX16" fmla="*/ 2216288 w 6499502"/>
              <a:gd name="connsiteY16" fmla="*/ 2028825 h 5940425"/>
              <a:gd name="connsiteX17" fmla="*/ 4283214 w 6499502"/>
              <a:gd name="connsiteY17" fmla="*/ 2028825 h 5940425"/>
              <a:gd name="connsiteX18" fmla="*/ 4283214 w 6499502"/>
              <a:gd name="connsiteY18" fmla="*/ 3911600 h 5940425"/>
              <a:gd name="connsiteX19" fmla="*/ 2216288 w 6499502"/>
              <a:gd name="connsiteY19" fmla="*/ 3911600 h 5940425"/>
              <a:gd name="connsiteX20" fmla="*/ 0 w 6499502"/>
              <a:gd name="connsiteY20" fmla="*/ 2028825 h 5940425"/>
              <a:gd name="connsiteX21" fmla="*/ 2066926 w 6499502"/>
              <a:gd name="connsiteY21" fmla="*/ 2028825 h 5940425"/>
              <a:gd name="connsiteX22" fmla="*/ 2066926 w 6499502"/>
              <a:gd name="connsiteY22" fmla="*/ 3911600 h 5940425"/>
              <a:gd name="connsiteX23" fmla="*/ 0 w 6499502"/>
              <a:gd name="connsiteY23" fmla="*/ 3911600 h 5940425"/>
              <a:gd name="connsiteX24" fmla="*/ 4432576 w 6499502"/>
              <a:gd name="connsiteY24" fmla="*/ 0 h 5940425"/>
              <a:gd name="connsiteX25" fmla="*/ 6499502 w 6499502"/>
              <a:gd name="connsiteY25" fmla="*/ 0 h 5940425"/>
              <a:gd name="connsiteX26" fmla="*/ 6499502 w 6499502"/>
              <a:gd name="connsiteY26" fmla="*/ 1882775 h 5940425"/>
              <a:gd name="connsiteX27" fmla="*/ 4432576 w 6499502"/>
              <a:gd name="connsiteY27" fmla="*/ 1882775 h 5940425"/>
              <a:gd name="connsiteX28" fmla="*/ 2216288 w 6499502"/>
              <a:gd name="connsiteY28" fmla="*/ 0 h 5940425"/>
              <a:gd name="connsiteX29" fmla="*/ 4283214 w 6499502"/>
              <a:gd name="connsiteY29" fmla="*/ 0 h 5940425"/>
              <a:gd name="connsiteX30" fmla="*/ 4283214 w 6499502"/>
              <a:gd name="connsiteY30" fmla="*/ 1882775 h 5940425"/>
              <a:gd name="connsiteX31" fmla="*/ 2216288 w 6499502"/>
              <a:gd name="connsiteY31" fmla="*/ 1882775 h 5940425"/>
              <a:gd name="connsiteX32" fmla="*/ 0 w 6499502"/>
              <a:gd name="connsiteY32" fmla="*/ 0 h 5940425"/>
              <a:gd name="connsiteX33" fmla="*/ 2066926 w 6499502"/>
              <a:gd name="connsiteY33" fmla="*/ 0 h 5940425"/>
              <a:gd name="connsiteX34" fmla="*/ 2066926 w 6499502"/>
              <a:gd name="connsiteY34" fmla="*/ 1882775 h 5940425"/>
              <a:gd name="connsiteX35" fmla="*/ 0 w 6499502"/>
              <a:gd name="connsiteY35" fmla="*/ 1882775 h 594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99502" h="5940425">
                <a:moveTo>
                  <a:pt x="4432576" y="4057650"/>
                </a:moveTo>
                <a:lnTo>
                  <a:pt x="6499502" y="4057650"/>
                </a:lnTo>
                <a:lnTo>
                  <a:pt x="6499502" y="5940425"/>
                </a:lnTo>
                <a:lnTo>
                  <a:pt x="4432576" y="5940425"/>
                </a:lnTo>
                <a:close/>
                <a:moveTo>
                  <a:pt x="2216288" y="4057650"/>
                </a:moveTo>
                <a:lnTo>
                  <a:pt x="4283214" y="4057650"/>
                </a:lnTo>
                <a:lnTo>
                  <a:pt x="4283214" y="5940425"/>
                </a:lnTo>
                <a:lnTo>
                  <a:pt x="2216288" y="5940425"/>
                </a:lnTo>
                <a:close/>
                <a:moveTo>
                  <a:pt x="0" y="4057650"/>
                </a:moveTo>
                <a:lnTo>
                  <a:pt x="2066926" y="4057650"/>
                </a:lnTo>
                <a:lnTo>
                  <a:pt x="2066926" y="5940425"/>
                </a:lnTo>
                <a:lnTo>
                  <a:pt x="0" y="5940425"/>
                </a:lnTo>
                <a:close/>
                <a:moveTo>
                  <a:pt x="4432576" y="2028825"/>
                </a:moveTo>
                <a:lnTo>
                  <a:pt x="6499502" y="2028825"/>
                </a:lnTo>
                <a:lnTo>
                  <a:pt x="6499502" y="3911600"/>
                </a:lnTo>
                <a:lnTo>
                  <a:pt x="4432576" y="3911600"/>
                </a:lnTo>
                <a:close/>
                <a:moveTo>
                  <a:pt x="2216288" y="2028825"/>
                </a:moveTo>
                <a:lnTo>
                  <a:pt x="4283214" y="2028825"/>
                </a:lnTo>
                <a:lnTo>
                  <a:pt x="4283214" y="3911600"/>
                </a:lnTo>
                <a:lnTo>
                  <a:pt x="2216288" y="3911600"/>
                </a:lnTo>
                <a:close/>
                <a:moveTo>
                  <a:pt x="0" y="2028825"/>
                </a:moveTo>
                <a:lnTo>
                  <a:pt x="2066926" y="2028825"/>
                </a:lnTo>
                <a:lnTo>
                  <a:pt x="2066926" y="3911600"/>
                </a:lnTo>
                <a:lnTo>
                  <a:pt x="0" y="3911600"/>
                </a:lnTo>
                <a:close/>
                <a:moveTo>
                  <a:pt x="4432576" y="0"/>
                </a:moveTo>
                <a:lnTo>
                  <a:pt x="6499502" y="0"/>
                </a:lnTo>
                <a:lnTo>
                  <a:pt x="6499502" y="1882775"/>
                </a:lnTo>
                <a:lnTo>
                  <a:pt x="4432576" y="1882775"/>
                </a:lnTo>
                <a:close/>
                <a:moveTo>
                  <a:pt x="2216288" y="0"/>
                </a:moveTo>
                <a:lnTo>
                  <a:pt x="4283214" y="0"/>
                </a:lnTo>
                <a:lnTo>
                  <a:pt x="4283214" y="1882775"/>
                </a:lnTo>
                <a:lnTo>
                  <a:pt x="2216288" y="1882775"/>
                </a:lnTo>
                <a:close/>
                <a:moveTo>
                  <a:pt x="0" y="0"/>
                </a:moveTo>
                <a:lnTo>
                  <a:pt x="2066926" y="0"/>
                </a:lnTo>
                <a:lnTo>
                  <a:pt x="2066926" y="1882775"/>
                </a:lnTo>
                <a:lnTo>
                  <a:pt x="0" y="18827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1596928"/>
            <a:ext cx="4810125" cy="3267268"/>
          </a:xfrm>
        </p:spPr>
        <p:txBody>
          <a:bodyPr anchor="ctr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3933498" y="4952673"/>
            <a:ext cx="1248102" cy="12481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B43515-5C7A-4125-B76D-8A24D2BBE5EC}"/>
              </a:ext>
            </a:extLst>
          </p:cNvPr>
          <p:cNvSpPr/>
          <p:nvPr userDrawn="1"/>
        </p:nvSpPr>
        <p:spPr>
          <a:xfrm>
            <a:off x="371475" y="1011911"/>
            <a:ext cx="496540" cy="4965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9A713B-4176-4C86-9E87-4ADBD6F444FB}"/>
              </a:ext>
            </a:extLst>
          </p:cNvPr>
          <p:cNvSpPr/>
          <p:nvPr userDrawn="1"/>
        </p:nvSpPr>
        <p:spPr>
          <a:xfrm>
            <a:off x="620587" y="671713"/>
            <a:ext cx="247428" cy="24742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008461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3917949"/>
            <a:ext cx="6915150" cy="2268337"/>
          </a:xfrm>
        </p:spPr>
        <p:txBody>
          <a:bodyPr anchor="ctr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5222179" y="2327274"/>
            <a:ext cx="2176462" cy="15112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A0623C-0B34-4074-8AA0-6428A5AF07A3}"/>
              </a:ext>
            </a:extLst>
          </p:cNvPr>
          <p:cNvSpPr/>
          <p:nvPr userDrawn="1"/>
        </p:nvSpPr>
        <p:spPr>
          <a:xfrm>
            <a:off x="7468839" y="3917949"/>
            <a:ext cx="2176462" cy="228282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5D335A5-A601-4D8A-AEF5-F34792FF565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71474" y="260351"/>
            <a:ext cx="11520489" cy="5940424"/>
          </a:xfrm>
          <a:custGeom>
            <a:avLst/>
            <a:gdLst>
              <a:gd name="connsiteX0" fmla="*/ 9344026 w 11520489"/>
              <a:gd name="connsiteY0" fmla="*/ 3657598 h 5940424"/>
              <a:gd name="connsiteX1" fmla="*/ 11520489 w 11520489"/>
              <a:gd name="connsiteY1" fmla="*/ 3657598 h 5940424"/>
              <a:gd name="connsiteX2" fmla="*/ 11520489 w 11520489"/>
              <a:gd name="connsiteY2" fmla="*/ 5940424 h 5940424"/>
              <a:gd name="connsiteX3" fmla="*/ 9344026 w 11520489"/>
              <a:gd name="connsiteY3" fmla="*/ 5940424 h 5940424"/>
              <a:gd name="connsiteX4" fmla="*/ 9344026 w 11520489"/>
              <a:gd name="connsiteY4" fmla="*/ 2066924 h 5940424"/>
              <a:gd name="connsiteX5" fmla="*/ 11520489 w 11520489"/>
              <a:gd name="connsiteY5" fmla="*/ 2066924 h 5940424"/>
              <a:gd name="connsiteX6" fmla="*/ 11520489 w 11520489"/>
              <a:gd name="connsiteY6" fmla="*/ 3578224 h 5940424"/>
              <a:gd name="connsiteX7" fmla="*/ 9344026 w 11520489"/>
              <a:gd name="connsiteY7" fmla="*/ 3578224 h 5940424"/>
              <a:gd name="connsiteX8" fmla="*/ 7097365 w 11520489"/>
              <a:gd name="connsiteY8" fmla="*/ 2066924 h 5940424"/>
              <a:gd name="connsiteX9" fmla="*/ 9273828 w 11520489"/>
              <a:gd name="connsiteY9" fmla="*/ 2066924 h 5940424"/>
              <a:gd name="connsiteX10" fmla="*/ 9273828 w 11520489"/>
              <a:gd name="connsiteY10" fmla="*/ 3578224 h 5940424"/>
              <a:gd name="connsiteX11" fmla="*/ 7097365 w 11520489"/>
              <a:gd name="connsiteY11" fmla="*/ 3578224 h 5940424"/>
              <a:gd name="connsiteX12" fmla="*/ 2604044 w 11520489"/>
              <a:gd name="connsiteY12" fmla="*/ 2066923 h 5940424"/>
              <a:gd name="connsiteX13" fmla="*/ 4780506 w 11520489"/>
              <a:gd name="connsiteY13" fmla="*/ 2066923 h 5940424"/>
              <a:gd name="connsiteX14" fmla="*/ 4780506 w 11520489"/>
              <a:gd name="connsiteY14" fmla="*/ 3578222 h 5940424"/>
              <a:gd name="connsiteX15" fmla="*/ 2604044 w 11520489"/>
              <a:gd name="connsiteY15" fmla="*/ 3578222 h 5940424"/>
              <a:gd name="connsiteX16" fmla="*/ 0 w 11520489"/>
              <a:gd name="connsiteY16" fmla="*/ 2066923 h 5940424"/>
              <a:gd name="connsiteX17" fmla="*/ 2533843 w 11520489"/>
              <a:gd name="connsiteY17" fmla="*/ 2066923 h 5940424"/>
              <a:gd name="connsiteX18" fmla="*/ 2533843 w 11520489"/>
              <a:gd name="connsiteY18" fmla="*/ 3578222 h 5940424"/>
              <a:gd name="connsiteX19" fmla="*/ 0 w 11520489"/>
              <a:gd name="connsiteY19" fmla="*/ 3578222 h 5940424"/>
              <a:gd name="connsiteX20" fmla="*/ 2604046 w 11520489"/>
              <a:gd name="connsiteY20" fmla="*/ 0 h 5940424"/>
              <a:gd name="connsiteX21" fmla="*/ 4780509 w 11520489"/>
              <a:gd name="connsiteY21" fmla="*/ 0 h 5940424"/>
              <a:gd name="connsiteX22" fmla="*/ 4780509 w 11520489"/>
              <a:gd name="connsiteY22" fmla="*/ 1987550 h 5940424"/>
              <a:gd name="connsiteX23" fmla="*/ 2604046 w 11520489"/>
              <a:gd name="connsiteY23" fmla="*/ 1987550 h 5940424"/>
              <a:gd name="connsiteX24" fmla="*/ 2 w 11520489"/>
              <a:gd name="connsiteY24" fmla="*/ 0 h 5940424"/>
              <a:gd name="connsiteX25" fmla="*/ 2533845 w 11520489"/>
              <a:gd name="connsiteY25" fmla="*/ 0 h 5940424"/>
              <a:gd name="connsiteX26" fmla="*/ 2533845 w 11520489"/>
              <a:gd name="connsiteY26" fmla="*/ 1987550 h 5940424"/>
              <a:gd name="connsiteX27" fmla="*/ 2 w 11520489"/>
              <a:gd name="connsiteY27" fmla="*/ 1987550 h 5940424"/>
              <a:gd name="connsiteX28" fmla="*/ 7097365 w 11520489"/>
              <a:gd name="connsiteY28" fmla="*/ 0 h 5940424"/>
              <a:gd name="connsiteX29" fmla="*/ 9273828 w 11520489"/>
              <a:gd name="connsiteY29" fmla="*/ 0 h 5940424"/>
              <a:gd name="connsiteX30" fmla="*/ 9273828 w 11520489"/>
              <a:gd name="connsiteY30" fmla="*/ 1987550 h 5940424"/>
              <a:gd name="connsiteX31" fmla="*/ 7097365 w 11520489"/>
              <a:gd name="connsiteY31" fmla="*/ 1987550 h 5940424"/>
              <a:gd name="connsiteX32" fmla="*/ 4850705 w 11520489"/>
              <a:gd name="connsiteY32" fmla="*/ 0 h 5940424"/>
              <a:gd name="connsiteX33" fmla="*/ 7027168 w 11520489"/>
              <a:gd name="connsiteY33" fmla="*/ 0 h 5940424"/>
              <a:gd name="connsiteX34" fmla="*/ 7027168 w 11520489"/>
              <a:gd name="connsiteY34" fmla="*/ 1987550 h 5940424"/>
              <a:gd name="connsiteX35" fmla="*/ 4850705 w 11520489"/>
              <a:gd name="connsiteY35" fmla="*/ 1987550 h 5940424"/>
              <a:gd name="connsiteX36" fmla="*/ 9344025 w 11520489"/>
              <a:gd name="connsiteY36" fmla="*/ 0 h 5940424"/>
              <a:gd name="connsiteX37" fmla="*/ 11520488 w 11520489"/>
              <a:gd name="connsiteY37" fmla="*/ 0 h 5940424"/>
              <a:gd name="connsiteX38" fmla="*/ 11520488 w 11520489"/>
              <a:gd name="connsiteY38" fmla="*/ 1987550 h 5940424"/>
              <a:gd name="connsiteX39" fmla="*/ 9344025 w 11520489"/>
              <a:gd name="connsiteY39" fmla="*/ 1987550 h 594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520489" h="5940424">
                <a:moveTo>
                  <a:pt x="9344026" y="3657598"/>
                </a:moveTo>
                <a:lnTo>
                  <a:pt x="11520489" y="3657598"/>
                </a:lnTo>
                <a:lnTo>
                  <a:pt x="11520489" y="5940424"/>
                </a:lnTo>
                <a:lnTo>
                  <a:pt x="9344026" y="5940424"/>
                </a:lnTo>
                <a:close/>
                <a:moveTo>
                  <a:pt x="9344026" y="2066924"/>
                </a:moveTo>
                <a:lnTo>
                  <a:pt x="11520489" y="2066924"/>
                </a:lnTo>
                <a:lnTo>
                  <a:pt x="11520489" y="3578224"/>
                </a:lnTo>
                <a:lnTo>
                  <a:pt x="9344026" y="3578224"/>
                </a:lnTo>
                <a:close/>
                <a:moveTo>
                  <a:pt x="7097365" y="2066924"/>
                </a:moveTo>
                <a:lnTo>
                  <a:pt x="9273828" y="2066924"/>
                </a:lnTo>
                <a:lnTo>
                  <a:pt x="9273828" y="3578224"/>
                </a:lnTo>
                <a:lnTo>
                  <a:pt x="7097365" y="3578224"/>
                </a:lnTo>
                <a:close/>
                <a:moveTo>
                  <a:pt x="2604044" y="2066923"/>
                </a:moveTo>
                <a:lnTo>
                  <a:pt x="4780506" y="2066923"/>
                </a:lnTo>
                <a:lnTo>
                  <a:pt x="4780506" y="3578222"/>
                </a:lnTo>
                <a:lnTo>
                  <a:pt x="2604044" y="3578222"/>
                </a:lnTo>
                <a:close/>
                <a:moveTo>
                  <a:pt x="0" y="2066923"/>
                </a:moveTo>
                <a:lnTo>
                  <a:pt x="2533843" y="2066923"/>
                </a:lnTo>
                <a:lnTo>
                  <a:pt x="2533843" y="3578222"/>
                </a:lnTo>
                <a:lnTo>
                  <a:pt x="0" y="3578222"/>
                </a:lnTo>
                <a:close/>
                <a:moveTo>
                  <a:pt x="2604046" y="0"/>
                </a:moveTo>
                <a:lnTo>
                  <a:pt x="4780509" y="0"/>
                </a:lnTo>
                <a:lnTo>
                  <a:pt x="4780509" y="1987550"/>
                </a:lnTo>
                <a:lnTo>
                  <a:pt x="2604046" y="1987550"/>
                </a:lnTo>
                <a:close/>
                <a:moveTo>
                  <a:pt x="2" y="0"/>
                </a:moveTo>
                <a:lnTo>
                  <a:pt x="2533845" y="0"/>
                </a:lnTo>
                <a:lnTo>
                  <a:pt x="2533845" y="1987550"/>
                </a:lnTo>
                <a:lnTo>
                  <a:pt x="2" y="1987550"/>
                </a:lnTo>
                <a:close/>
                <a:moveTo>
                  <a:pt x="7097365" y="0"/>
                </a:moveTo>
                <a:lnTo>
                  <a:pt x="9273828" y="0"/>
                </a:lnTo>
                <a:lnTo>
                  <a:pt x="9273828" y="1987550"/>
                </a:lnTo>
                <a:lnTo>
                  <a:pt x="7097365" y="1987550"/>
                </a:lnTo>
                <a:close/>
                <a:moveTo>
                  <a:pt x="4850705" y="0"/>
                </a:moveTo>
                <a:lnTo>
                  <a:pt x="7027168" y="0"/>
                </a:lnTo>
                <a:lnTo>
                  <a:pt x="7027168" y="1987550"/>
                </a:lnTo>
                <a:lnTo>
                  <a:pt x="4850705" y="1987550"/>
                </a:lnTo>
                <a:close/>
                <a:moveTo>
                  <a:pt x="9344025" y="0"/>
                </a:moveTo>
                <a:lnTo>
                  <a:pt x="11520488" y="0"/>
                </a:lnTo>
                <a:lnTo>
                  <a:pt x="11520488" y="1987550"/>
                </a:lnTo>
                <a:lnTo>
                  <a:pt x="9344025" y="19875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921421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497887-B1EF-4184-95F4-276A92D54B8F}"/>
              </a:ext>
            </a:extLst>
          </p:cNvPr>
          <p:cNvSpPr/>
          <p:nvPr userDrawn="1"/>
        </p:nvSpPr>
        <p:spPr>
          <a:xfrm>
            <a:off x="0" y="0"/>
            <a:ext cx="12192000" cy="6381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FFEDF-1F62-45E5-8000-9689D9DF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300" y="4406207"/>
            <a:ext cx="10439400" cy="1175444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D10129-98D8-456D-9925-F02A38DE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3E3CFC-9652-4E07-82D7-0EC3304CAA1F}"/>
              </a:ext>
            </a:extLst>
          </p:cNvPr>
          <p:cNvSpPr/>
          <p:nvPr userDrawn="1"/>
        </p:nvSpPr>
        <p:spPr>
          <a:xfrm>
            <a:off x="0" y="0"/>
            <a:ext cx="12191999" cy="2847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230D70C6-13FD-45D4-8FB6-26C56B8FF2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6" y="260350"/>
            <a:ext cx="11520488" cy="3657599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0ED78A-2A17-41C4-9030-D406C56DDF4A}"/>
              </a:ext>
            </a:extLst>
          </p:cNvPr>
          <p:cNvSpPr/>
          <p:nvPr userDrawn="1"/>
        </p:nvSpPr>
        <p:spPr>
          <a:xfrm>
            <a:off x="5795961" y="3914082"/>
            <a:ext cx="600075" cy="2918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75974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A6C789F-805A-4494-8430-C63414191AC2}"/>
              </a:ext>
            </a:extLst>
          </p:cNvPr>
          <p:cNvSpPr/>
          <p:nvPr userDrawn="1"/>
        </p:nvSpPr>
        <p:spPr>
          <a:xfrm>
            <a:off x="371475" y="1526382"/>
            <a:ext cx="3595688" cy="4562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8224838" y="1526382"/>
            <a:ext cx="3595688" cy="4562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1026" y="1724025"/>
            <a:ext cx="314325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1282" y="1712119"/>
            <a:ext cx="3142800" cy="41910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67163" y="1233488"/>
            <a:ext cx="4257675" cy="5148262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4024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A73287-EED0-4EEC-8007-E2C13366027B}"/>
              </a:ext>
            </a:extLst>
          </p:cNvPr>
          <p:cNvSpPr/>
          <p:nvPr userDrawn="1"/>
        </p:nvSpPr>
        <p:spPr>
          <a:xfrm>
            <a:off x="6200775" y="1233487"/>
            <a:ext cx="5619751" cy="27336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1357414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5757863" cy="2415600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B9795E85-7B91-41BB-9DF4-A4893AA48F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00775" y="3967163"/>
            <a:ext cx="5619750" cy="2414587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5757863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48474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9573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6AA5-A315-455E-B5C7-E53E3746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82A82-4FBE-4689-B739-692549B4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4DC80855-A1B8-4B65-B6F6-2AA6239EC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233488"/>
            <a:ext cx="11520488" cy="2381361"/>
          </a:xfr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>
              <a:defRPr lang="en-US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372D75-4BAD-4C47-AE7D-0F2711031EEC}"/>
              </a:ext>
            </a:extLst>
          </p:cNvPr>
          <p:cNvSpPr/>
          <p:nvPr userDrawn="1"/>
        </p:nvSpPr>
        <p:spPr>
          <a:xfrm>
            <a:off x="371475" y="3643799"/>
            <a:ext cx="11520488" cy="273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1116B-C8B0-450D-83F6-49C4ABB22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3054" y="3808206"/>
            <a:ext cx="5255193" cy="240486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0534E-DE82-45F4-8E2E-DA97F16917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2406" y="3808236"/>
            <a:ext cx="5256000" cy="2404800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15E3050-1157-4448-A84E-5AC72FC84A7F}"/>
              </a:ext>
            </a:extLst>
          </p:cNvPr>
          <p:cNvCxnSpPr/>
          <p:nvPr userDrawn="1"/>
        </p:nvCxnSpPr>
        <p:spPr>
          <a:xfrm>
            <a:off x="6131719" y="3774712"/>
            <a:ext cx="0" cy="24718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516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image" Target="../media/image1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2.xml"/><Relationship Id="rId18" Type="http://schemas.openxmlformats.org/officeDocument/2006/relationships/slideLayout" Target="../slideLayouts/slideLayout97.xml"/><Relationship Id="rId26" Type="http://schemas.openxmlformats.org/officeDocument/2006/relationships/slideLayout" Target="../slideLayouts/slideLayout105.xml"/><Relationship Id="rId39" Type="http://schemas.openxmlformats.org/officeDocument/2006/relationships/slideLayout" Target="../slideLayouts/slideLayout118.xml"/><Relationship Id="rId21" Type="http://schemas.openxmlformats.org/officeDocument/2006/relationships/slideLayout" Target="../slideLayouts/slideLayout100.xml"/><Relationship Id="rId34" Type="http://schemas.openxmlformats.org/officeDocument/2006/relationships/slideLayout" Target="../slideLayouts/slideLayout113.xml"/><Relationship Id="rId42" Type="http://schemas.openxmlformats.org/officeDocument/2006/relationships/slideLayout" Target="../slideLayouts/slideLayout121.xml"/><Relationship Id="rId47" Type="http://schemas.openxmlformats.org/officeDocument/2006/relationships/slideLayout" Target="../slideLayouts/slideLayout126.xml"/><Relationship Id="rId50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8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29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90.xml"/><Relationship Id="rId24" Type="http://schemas.openxmlformats.org/officeDocument/2006/relationships/slideLayout" Target="../slideLayouts/slideLayout103.xml"/><Relationship Id="rId32" Type="http://schemas.openxmlformats.org/officeDocument/2006/relationships/slideLayout" Target="../slideLayouts/slideLayout111.xml"/><Relationship Id="rId37" Type="http://schemas.openxmlformats.org/officeDocument/2006/relationships/slideLayout" Target="../slideLayouts/slideLayout116.xml"/><Relationship Id="rId40" Type="http://schemas.openxmlformats.org/officeDocument/2006/relationships/slideLayout" Target="../slideLayouts/slideLayout119.xml"/><Relationship Id="rId45" Type="http://schemas.openxmlformats.org/officeDocument/2006/relationships/slideLayout" Target="../slideLayouts/slideLayout124.xml"/><Relationship Id="rId53" Type="http://schemas.openxmlformats.org/officeDocument/2006/relationships/theme" Target="../theme/theme6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98.xml"/><Relationship Id="rId31" Type="http://schemas.openxmlformats.org/officeDocument/2006/relationships/slideLayout" Target="../slideLayouts/slideLayout110.xml"/><Relationship Id="rId44" Type="http://schemas.openxmlformats.org/officeDocument/2006/relationships/slideLayout" Target="../slideLayouts/slideLayout123.xml"/><Relationship Id="rId52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Relationship Id="rId22" Type="http://schemas.openxmlformats.org/officeDocument/2006/relationships/slideLayout" Target="../slideLayouts/slideLayout101.xml"/><Relationship Id="rId27" Type="http://schemas.openxmlformats.org/officeDocument/2006/relationships/slideLayout" Target="../slideLayouts/slideLayout106.xml"/><Relationship Id="rId30" Type="http://schemas.openxmlformats.org/officeDocument/2006/relationships/slideLayout" Target="../slideLayouts/slideLayout109.xml"/><Relationship Id="rId35" Type="http://schemas.openxmlformats.org/officeDocument/2006/relationships/slideLayout" Target="../slideLayouts/slideLayout114.xml"/><Relationship Id="rId43" Type="http://schemas.openxmlformats.org/officeDocument/2006/relationships/slideLayout" Target="../slideLayouts/slideLayout122.xml"/><Relationship Id="rId48" Type="http://schemas.openxmlformats.org/officeDocument/2006/relationships/slideLayout" Target="../slideLayouts/slideLayout127.xml"/><Relationship Id="rId8" Type="http://schemas.openxmlformats.org/officeDocument/2006/relationships/slideLayout" Target="../slideLayouts/slideLayout87.xml"/><Relationship Id="rId51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5" Type="http://schemas.openxmlformats.org/officeDocument/2006/relationships/slideLayout" Target="../slideLayouts/slideLayout104.xml"/><Relationship Id="rId33" Type="http://schemas.openxmlformats.org/officeDocument/2006/relationships/slideLayout" Target="../slideLayouts/slideLayout112.xml"/><Relationship Id="rId38" Type="http://schemas.openxmlformats.org/officeDocument/2006/relationships/slideLayout" Target="../slideLayouts/slideLayout117.xml"/><Relationship Id="rId46" Type="http://schemas.openxmlformats.org/officeDocument/2006/relationships/slideLayout" Target="../slideLayouts/slideLayout125.xml"/><Relationship Id="rId20" Type="http://schemas.openxmlformats.org/officeDocument/2006/relationships/slideLayout" Target="../slideLayouts/slideLayout99.xml"/><Relationship Id="rId41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94.xml"/><Relationship Id="rId23" Type="http://schemas.openxmlformats.org/officeDocument/2006/relationships/slideLayout" Target="../slideLayouts/slideLayout102.xml"/><Relationship Id="rId28" Type="http://schemas.openxmlformats.org/officeDocument/2006/relationships/slideLayout" Target="../slideLayouts/slideLayout107.xml"/><Relationship Id="rId36" Type="http://schemas.openxmlformats.org/officeDocument/2006/relationships/slideLayout" Target="../slideLayouts/slideLayout115.xml"/><Relationship Id="rId49" Type="http://schemas.openxmlformats.org/officeDocument/2006/relationships/slideLayout" Target="../slideLayouts/slideLayout128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4.xml"/><Relationship Id="rId18" Type="http://schemas.openxmlformats.org/officeDocument/2006/relationships/slideLayout" Target="../slideLayouts/slideLayout149.xml"/><Relationship Id="rId26" Type="http://schemas.openxmlformats.org/officeDocument/2006/relationships/slideLayout" Target="../slideLayouts/slideLayout157.xml"/><Relationship Id="rId21" Type="http://schemas.openxmlformats.org/officeDocument/2006/relationships/slideLayout" Target="../slideLayouts/slideLayout152.xml"/><Relationship Id="rId34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17" Type="http://schemas.openxmlformats.org/officeDocument/2006/relationships/slideLayout" Target="../slideLayouts/slideLayout148.xml"/><Relationship Id="rId25" Type="http://schemas.openxmlformats.org/officeDocument/2006/relationships/slideLayout" Target="../slideLayouts/slideLayout156.xml"/><Relationship Id="rId33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47.xml"/><Relationship Id="rId20" Type="http://schemas.openxmlformats.org/officeDocument/2006/relationships/slideLayout" Target="../slideLayouts/slideLayout151.xml"/><Relationship Id="rId29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24" Type="http://schemas.openxmlformats.org/officeDocument/2006/relationships/slideLayout" Target="../slideLayouts/slideLayout155.xml"/><Relationship Id="rId32" Type="http://schemas.openxmlformats.org/officeDocument/2006/relationships/slideLayout" Target="../slideLayouts/slideLayout163.xml"/><Relationship Id="rId37" Type="http://schemas.openxmlformats.org/officeDocument/2006/relationships/theme" Target="../theme/theme7.xml"/><Relationship Id="rId5" Type="http://schemas.openxmlformats.org/officeDocument/2006/relationships/slideLayout" Target="../slideLayouts/slideLayout136.xml"/><Relationship Id="rId15" Type="http://schemas.openxmlformats.org/officeDocument/2006/relationships/slideLayout" Target="../slideLayouts/slideLayout146.xml"/><Relationship Id="rId23" Type="http://schemas.openxmlformats.org/officeDocument/2006/relationships/slideLayout" Target="../slideLayouts/slideLayout154.xml"/><Relationship Id="rId28" Type="http://schemas.openxmlformats.org/officeDocument/2006/relationships/slideLayout" Target="../slideLayouts/slideLayout159.xml"/><Relationship Id="rId36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41.xml"/><Relationship Id="rId19" Type="http://schemas.openxmlformats.org/officeDocument/2006/relationships/slideLayout" Target="../slideLayouts/slideLayout150.xml"/><Relationship Id="rId31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Relationship Id="rId14" Type="http://schemas.openxmlformats.org/officeDocument/2006/relationships/slideLayout" Target="../slideLayouts/slideLayout145.xml"/><Relationship Id="rId22" Type="http://schemas.openxmlformats.org/officeDocument/2006/relationships/slideLayout" Target="../slideLayouts/slideLayout153.xml"/><Relationship Id="rId27" Type="http://schemas.openxmlformats.org/officeDocument/2006/relationships/slideLayout" Target="../slideLayouts/slideLayout158.xml"/><Relationship Id="rId30" Type="http://schemas.openxmlformats.org/officeDocument/2006/relationships/slideLayout" Target="../slideLayouts/slideLayout161.xml"/><Relationship Id="rId35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5603" y="3007302"/>
            <a:ext cx="1175463" cy="5293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4000" b="1">
                <a:solidFill>
                  <a:schemeClr val="tx1"/>
                </a:solidFill>
                <a:latin typeface="+mj-lt"/>
                <a:ea typeface="Dotum" panose="020B0600000101010101" pitchFamily="34" charset="-127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9576" y="539496"/>
            <a:ext cx="9656064" cy="6583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+mn-lt"/>
                <a:ea typeface="Dotum" panose="020B0600000101010101" pitchFamily="34" charset="-127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+mn-lt"/>
                <a:ea typeface="Dotum" panose="020B0600000101010101" pitchFamily="34" charset="-127"/>
              </a:defRPr>
            </a:lvl1pPr>
          </a:lstStyle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E2A00E-314B-CA37-CCBD-94813D1E896C}"/>
              </a:ext>
            </a:extLst>
          </p:cNvPr>
          <p:cNvSpPr/>
          <p:nvPr userDrawn="1"/>
        </p:nvSpPr>
        <p:spPr>
          <a:xfrm>
            <a:off x="10921126" y="533400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0B8820-418C-5DD4-500A-5BA7D1E7D843}"/>
              </a:ext>
            </a:extLst>
          </p:cNvPr>
          <p:cNvSpPr/>
          <p:nvPr userDrawn="1"/>
        </p:nvSpPr>
        <p:spPr>
          <a:xfrm rot="16200000">
            <a:off x="275684" y="5937228"/>
            <a:ext cx="698500" cy="101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25" r:id="rId2"/>
    <p:sldLayoutId id="2147483726" r:id="rId3"/>
    <p:sldLayoutId id="2147483732" r:id="rId4"/>
    <p:sldLayoutId id="2147483727" r:id="rId5"/>
    <p:sldLayoutId id="2147483733" r:id="rId6"/>
    <p:sldLayoutId id="2147483728" r:id="rId7"/>
    <p:sldLayoutId id="2147483729" r:id="rId8"/>
    <p:sldLayoutId id="2147483730" r:id="rId9"/>
    <p:sldLayoutId id="2147483731" r:id="rId10"/>
    <p:sldLayoutId id="2147483734" r:id="rId11"/>
    <p:sldLayoutId id="2147483724" r:id="rId12"/>
  </p:sldLayoutIdLst>
  <p:hf hd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sz="4800" kern="1200" spc="-150" baseline="0">
          <a:solidFill>
            <a:schemeClr val="tx1"/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2"/>
        </a:buClr>
        <a:buSzPct val="80000"/>
        <a:buFont typeface="Corbel" pitchFamily="34" charset="0"/>
        <a:buChar char="•"/>
        <a:defRPr sz="2200" kern="1200">
          <a:solidFill>
            <a:schemeClr val="tx1"/>
          </a:solidFill>
          <a:latin typeface="+mn-lt"/>
          <a:ea typeface="Dotum" panose="020B0600000101010101" pitchFamily="34" charset="-127"/>
          <a:cs typeface="Mangal" panose="02040503050203030202" pitchFamily="18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SzPct val="80000"/>
        <a:buFont typeface="Corbel" pitchFamily="34" charset="0"/>
        <a:buChar char="•"/>
        <a:defRPr sz="2000" kern="1200">
          <a:solidFill>
            <a:schemeClr val="tx1"/>
          </a:solidFill>
          <a:latin typeface="+mn-lt"/>
          <a:ea typeface="Dotum" panose="020B0600000101010101" pitchFamily="34" charset="-127"/>
          <a:cs typeface="Mangal" panose="02040503050203030202" pitchFamily="18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SzPct val="80000"/>
        <a:buFont typeface="Corbel" pitchFamily="34" charset="0"/>
        <a:buChar char="•"/>
        <a:defRPr sz="1800" kern="1200">
          <a:solidFill>
            <a:schemeClr val="tx1"/>
          </a:solidFill>
          <a:latin typeface="+mn-lt"/>
          <a:ea typeface="Dotum" panose="020B0600000101010101" pitchFamily="34" charset="-127"/>
          <a:cs typeface="Mangal" panose="02040503050203030202" pitchFamily="18" charset="0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Dotum" panose="020B0600000101010101" pitchFamily="34" charset="-127"/>
          <a:cs typeface="Mangal" panose="02040503050203030202" pitchFamily="18" charset="0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SzPct val="80000"/>
        <a:buFont typeface="Corbel" pitchFamily="34" charset="0"/>
        <a:buChar char="•"/>
        <a:defRPr sz="1600" kern="1200">
          <a:solidFill>
            <a:schemeClr val="tx1"/>
          </a:solidFill>
          <a:latin typeface="+mn-lt"/>
          <a:ea typeface="Dotum" panose="020B0600000101010101" pitchFamily="34" charset="-127"/>
          <a:cs typeface="Mangal" panose="02040503050203030202" pitchFamily="18" charset="0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1AD702D-965C-40E9-8D23-D82E2CFA9E61}"/>
              </a:ext>
            </a:extLst>
          </p:cNvPr>
          <p:cNvSpPr txBox="1">
            <a:spLocks/>
          </p:cNvSpPr>
          <p:nvPr userDrawn="1"/>
        </p:nvSpPr>
        <p:spPr>
          <a:xfrm>
            <a:off x="660396" y="6378906"/>
            <a:ext cx="27432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7BD5F78-1C10-49D6-8616-C9F20406C112}" type="datetime1">
              <a:rPr lang="en-US" sz="1100" smtClean="0">
                <a:solidFill>
                  <a:schemeClr val="accent2"/>
                </a:solidFill>
              </a:rPr>
              <a:pPr/>
              <a:t>5/16/2026</a:t>
            </a:fld>
            <a:endParaRPr lang="en-US" sz="1100" dirty="0">
              <a:solidFill>
                <a:schemeClr val="accent2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E0959-6855-4447-BAEC-D32B47712F07}"/>
              </a:ext>
            </a:extLst>
          </p:cNvPr>
          <p:cNvSpPr txBox="1">
            <a:spLocks/>
          </p:cNvSpPr>
          <p:nvPr userDrawn="1"/>
        </p:nvSpPr>
        <p:spPr>
          <a:xfrm>
            <a:off x="1445526" y="6378906"/>
            <a:ext cx="41148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b="1" dirty="0">
                <a:solidFill>
                  <a:schemeClr val="accent2"/>
                </a:solidFill>
              </a:rPr>
              <a:t>Annual Review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A05B6A-9124-4DBB-843A-84818A8F79FC}"/>
              </a:ext>
            </a:extLst>
          </p:cNvPr>
          <p:cNvSpPr txBox="1">
            <a:spLocks/>
          </p:cNvSpPr>
          <p:nvPr userDrawn="1"/>
        </p:nvSpPr>
        <p:spPr>
          <a:xfrm>
            <a:off x="8805338" y="6378906"/>
            <a:ext cx="2743200" cy="36512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C18C1E5-FB55-42F5-BD6D-9CC153FCDBE6}" type="slidenum">
              <a:rPr lang="en-US" sz="1100" smtClean="0">
                <a:solidFill>
                  <a:schemeClr val="accent4"/>
                </a:solidFill>
              </a:rPr>
              <a:pPr algn="r"/>
              <a:t>‹#›</a:t>
            </a:fld>
            <a:endParaRPr lang="en-US" sz="11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135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7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1E197C-8454-08AA-A652-357480D98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30FAC-6DFA-F32C-E62D-5C32C06A02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271" y="62344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B62FF-DCC3-B0E5-E9C3-736A708235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1903" y="809244"/>
            <a:ext cx="941832" cy="621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bg2"/>
                </a:solidFill>
              </a:defRPr>
            </a:lvl1pPr>
          </a:lstStyle>
          <a:p>
            <a:fld id="{CC43B8D3-9A08-F84C-9DD4-44948BA52D4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EEFFBFB-5A27-2D81-3931-C98447651EF4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95E283-E2C6-EE8C-5FC9-96FD9B2DC537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EB7FA7-6E9C-81BB-8E55-A22BFF734E24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aphic 28">
            <a:extLst>
              <a:ext uri="{FF2B5EF4-FFF2-40B4-BE49-F238E27FC236}">
                <a16:creationId xmlns:a16="http://schemas.microsoft.com/office/drawing/2014/main" id="{77E78B78-C9C0-6811-5C24-BA7F4E61203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F9C8F7F-2A36-A3D8-7C9C-CFDFFF47B82A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59602F-1B68-185F-6DA7-FDDA1F06A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7480" y="731520"/>
            <a:ext cx="8762246" cy="777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74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  <p:sldLayoutId id="2147483858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66928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5/16/2026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1128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488702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 spc="3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8702"/>
            <a:ext cx="4114800" cy="18288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ctr">
              <a:defRPr sz="1000" spc="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CONFERENCE PRESENTATION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7696" y="6488702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000">
                <a:solidFill>
                  <a:schemeClr val="bg1"/>
                </a:solidFill>
                <a:latin typeface="+mj-lt"/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57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  <p:sldLayoutId id="2147483940" r:id="rId14"/>
    <p:sldLayoutId id="2147483941" r:id="rId15"/>
    <p:sldLayoutId id="2147483942" r:id="rId16"/>
    <p:sldLayoutId id="2147483943" r:id="rId17"/>
    <p:sldLayoutId id="2147483944" r:id="rId18"/>
    <p:sldLayoutId id="2147483945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spc="40" baseline="0">
          <a:solidFill>
            <a:schemeClr val="accent3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3">
              <a:lumMod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3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3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52">
          <p15:clr>
            <a:srgbClr val="FBAE40"/>
          </p15:clr>
        </p15:guide>
        <p15:guide id="4" pos="7128">
          <p15:clr>
            <a:srgbClr val="FBAE40"/>
          </p15:clr>
        </p15:guide>
        <p15:guide id="5" pos="288">
          <p15:clr>
            <a:srgbClr val="F26B43"/>
          </p15:clr>
        </p15:guide>
        <p15:guide id="6" pos="7392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060ACE-E228-45FD-83E3-FF4D1CCF7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60351"/>
            <a:ext cx="11520487" cy="758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8AF9FF-2A4E-41E6-956B-69BC625CC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4" y="1233488"/>
            <a:ext cx="11520487" cy="4943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EE1F87C-C7F2-4F14-86B1-854B7B0C580E}"/>
              </a:ext>
            </a:extLst>
          </p:cNvPr>
          <p:cNvSpPr/>
          <p:nvPr userDrawn="1"/>
        </p:nvSpPr>
        <p:spPr>
          <a:xfrm>
            <a:off x="11229975" y="6512060"/>
            <a:ext cx="962025" cy="3459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D9470-E137-41DF-A5CA-C7B4B9856E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18900" y="6581978"/>
            <a:ext cx="373062" cy="2061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DC2DEF-D2FE-4B45-ABA4-9F153FD1C98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AB12CC-D752-4664-B92F-BAEFF0416B7E}"/>
              </a:ext>
            </a:extLst>
          </p:cNvPr>
          <p:cNvSpPr/>
          <p:nvPr userDrawn="1"/>
        </p:nvSpPr>
        <p:spPr>
          <a:xfrm>
            <a:off x="0" y="260350"/>
            <a:ext cx="300037" cy="755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277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  <p:sldLayoutId id="2147483958" r:id="rId12"/>
    <p:sldLayoutId id="2147483959" r:id="rId13"/>
    <p:sldLayoutId id="2147483960" r:id="rId14"/>
    <p:sldLayoutId id="2147483961" r:id="rId15"/>
    <p:sldLayoutId id="2147483962" r:id="rId16"/>
    <p:sldLayoutId id="2147483963" r:id="rId17"/>
    <p:sldLayoutId id="2147483964" r:id="rId18"/>
    <p:sldLayoutId id="2147483965" r:id="rId19"/>
    <p:sldLayoutId id="2147483966" r:id="rId20"/>
    <p:sldLayoutId id="2147483967" r:id="rId21"/>
    <p:sldLayoutId id="2147483968" r:id="rId22"/>
    <p:sldLayoutId id="2147483969" r:id="rId23"/>
    <p:sldLayoutId id="2147483970" r:id="rId24"/>
    <p:sldLayoutId id="2147483971" r:id="rId25"/>
    <p:sldLayoutId id="2147483972" r:id="rId26"/>
    <p:sldLayoutId id="2147483973" r:id="rId27"/>
    <p:sldLayoutId id="2147483974" r:id="rId28"/>
    <p:sldLayoutId id="2147483975" r:id="rId29"/>
    <p:sldLayoutId id="2147483976" r:id="rId30"/>
    <p:sldLayoutId id="2147483977" r:id="rId31"/>
    <p:sldLayoutId id="2147483978" r:id="rId32"/>
    <p:sldLayoutId id="2147483979" r:id="rId33"/>
    <p:sldLayoutId id="2147483980" r:id="rId34"/>
    <p:sldLayoutId id="2147483981" r:id="rId35"/>
    <p:sldLayoutId id="2147483982" r:id="rId36"/>
    <p:sldLayoutId id="2147483983" r:id="rId37"/>
    <p:sldLayoutId id="2147483984" r:id="rId38"/>
    <p:sldLayoutId id="2147483985" r:id="rId39"/>
    <p:sldLayoutId id="2147483986" r:id="rId40"/>
    <p:sldLayoutId id="2147483987" r:id="rId41"/>
    <p:sldLayoutId id="2147483988" r:id="rId42"/>
    <p:sldLayoutId id="2147483989" r:id="rId43"/>
    <p:sldLayoutId id="2147483990" r:id="rId44"/>
    <p:sldLayoutId id="2147483991" r:id="rId45"/>
    <p:sldLayoutId id="2147483992" r:id="rId46"/>
    <p:sldLayoutId id="2147483993" r:id="rId47"/>
    <p:sldLayoutId id="2147483994" r:id="rId48"/>
    <p:sldLayoutId id="2147483995" r:id="rId49"/>
    <p:sldLayoutId id="2147483996" r:id="rId50"/>
    <p:sldLayoutId id="2147483997" r:id="rId51"/>
    <p:sldLayoutId id="2147483998" r:id="rId5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>
          <p15:clr>
            <a:srgbClr val="F26B43"/>
          </p15:clr>
        </p15:guide>
        <p15:guide id="2" pos="234">
          <p15:clr>
            <a:srgbClr val="F26B43"/>
          </p15:clr>
        </p15:guide>
        <p15:guide id="3" orient="horz" pos="4133">
          <p15:clr>
            <a:srgbClr val="F26B43"/>
          </p15:clr>
        </p15:guide>
        <p15:guide id="4" pos="7491">
          <p15:clr>
            <a:srgbClr val="F26B43"/>
          </p15:clr>
        </p15:guide>
        <p15:guide id="5" orient="horz" pos="640">
          <p15:clr>
            <a:srgbClr val="F26B43"/>
          </p15:clr>
        </p15:guide>
        <p15:guide id="6" orient="horz" pos="777">
          <p15:clr>
            <a:srgbClr val="F26B43"/>
          </p15:clr>
        </p15:guide>
        <p15:guide id="7" orient="horz" pos="4020">
          <p15:clr>
            <a:srgbClr val="F26B43"/>
          </p15:clr>
        </p15:guide>
        <p15:guide id="8" orient="horz" pos="3906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1433" y="585200"/>
            <a:ext cx="10264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ulim Park"/>
              <a:buNone/>
              <a:defRPr sz="28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Kulim Park"/>
              <a:buNone/>
              <a:defRPr sz="3500">
                <a:solidFill>
                  <a:schemeClr val="dk1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1433" y="1802491"/>
            <a:ext cx="10269200" cy="43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●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○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Char char="■"/>
              <a:defRPr sz="1600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424555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  <p:sldLayoutId id="2147484015" r:id="rId16"/>
    <p:sldLayoutId id="2147484016" r:id="rId17"/>
    <p:sldLayoutId id="2147484017" r:id="rId18"/>
    <p:sldLayoutId id="2147484018" r:id="rId19"/>
    <p:sldLayoutId id="2147484019" r:id="rId20"/>
    <p:sldLayoutId id="2147484020" r:id="rId21"/>
    <p:sldLayoutId id="2147484021" r:id="rId22"/>
    <p:sldLayoutId id="2147484022" r:id="rId23"/>
    <p:sldLayoutId id="2147484023" r:id="rId24"/>
    <p:sldLayoutId id="2147484024" r:id="rId25"/>
    <p:sldLayoutId id="2147484025" r:id="rId26"/>
    <p:sldLayoutId id="2147484026" r:id="rId27"/>
    <p:sldLayoutId id="2147484027" r:id="rId28"/>
    <p:sldLayoutId id="2147484028" r:id="rId29"/>
    <p:sldLayoutId id="2147484029" r:id="rId30"/>
    <p:sldLayoutId id="2147484030" r:id="rId31"/>
    <p:sldLayoutId id="2147484031" r:id="rId32"/>
    <p:sldLayoutId id="2147484032" r:id="rId33"/>
    <p:sldLayoutId id="2147484033" r:id="rId34"/>
    <p:sldLayoutId id="2147484034" r:id="rId35"/>
    <p:sldLayoutId id="2147484035" r:id="rId3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9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Trump-Art-Deal-Donald-J/dp/0394555287/ref=tmm_hrd_swatch_0?_encoding=UTF8&amp;qid=&amp;sr=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f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28762-BFD9-B53C-F438-D440DBFDD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57996" y="660904"/>
            <a:ext cx="3956129" cy="3929204"/>
          </a:xfrm>
        </p:spPr>
        <p:txBody>
          <a:bodyPr/>
          <a:lstStyle/>
          <a:p>
            <a:pPr algn="r"/>
            <a:br>
              <a:rPr lang="fa-IR" sz="5400" b="1" dirty="0">
                <a:highlight>
                  <a:srgbClr val="FFFF00"/>
                </a:highlight>
              </a:rPr>
            </a:br>
            <a:br>
              <a:rPr lang="fa-IR" sz="5400" b="1" dirty="0">
                <a:highlight>
                  <a:srgbClr val="FFFF00"/>
                </a:highlight>
              </a:rPr>
            </a:br>
            <a:br>
              <a:rPr lang="fa-IR" sz="5400" b="1" dirty="0">
                <a:highlight>
                  <a:srgbClr val="FFFF00"/>
                </a:highlight>
              </a:rPr>
            </a:br>
            <a:br>
              <a:rPr lang="fa-IR" sz="5400" b="1" dirty="0">
                <a:highlight>
                  <a:srgbClr val="FFFF00"/>
                </a:highlight>
              </a:rPr>
            </a:br>
            <a:r>
              <a:rPr lang="fa-IR" sz="5400" b="1" dirty="0">
                <a:highlight>
                  <a:srgbClr val="FFFF00"/>
                </a:highlight>
              </a:rPr>
              <a:t>فوتبال، قدرت نرم و           سیاست بین </a:t>
            </a:r>
            <a:r>
              <a:rPr lang="fa-IR" sz="5400" b="1" dirty="0" err="1">
                <a:highlight>
                  <a:srgbClr val="FFFF00"/>
                </a:highlight>
              </a:rPr>
              <a:t>الملل</a:t>
            </a:r>
            <a:endParaRPr lang="fa-IR" sz="5400" b="1" dirty="0">
              <a:highlight>
                <a:srgbClr val="FFFF00"/>
              </a:highligh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310B12-CB32-807A-C83F-86F5417558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427" y="957404"/>
            <a:ext cx="8435301" cy="590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593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6EB617-E017-4B26-9576-8578E9489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9198" y="1095470"/>
            <a:ext cx="5272763" cy="537775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مقوله قدرت نرم نخستین بار توسط جوزف نای(1990) ، مطرح </a:t>
            </a:r>
            <a:r>
              <a:rPr lang="fa-IR" sz="1800" b="1" dirty="0" err="1">
                <a:cs typeface="Nazanin" panose="00000400000000000000" pitchFamily="2" charset="-78"/>
              </a:rPr>
              <a:t>شد.نای</a:t>
            </a:r>
            <a:r>
              <a:rPr lang="fa-IR" sz="1800" b="1" dirty="0">
                <a:cs typeface="Nazanin" panose="00000400000000000000" pitchFamily="2" charset="-78"/>
              </a:rPr>
              <a:t> قدرت را دارای دو بعد سخت و نرم می </a:t>
            </a:r>
            <a:r>
              <a:rPr lang="fa-IR" sz="1800" b="1" dirty="0" err="1">
                <a:cs typeface="Nazanin" panose="00000400000000000000" pitchFamily="2" charset="-78"/>
              </a:rPr>
              <a:t>داند.قدرت</a:t>
            </a:r>
            <a:r>
              <a:rPr lang="fa-IR" sz="1800" b="1" dirty="0">
                <a:cs typeface="Nazanin" panose="00000400000000000000" pitchFamily="2" charset="-78"/>
              </a:rPr>
              <a:t> سخت مبنی بر تهدیدات(چماق)یا پاداش(هویج)است اما به زعم </a:t>
            </a:r>
            <a:r>
              <a:rPr lang="fa-IR" sz="1800" b="1" dirty="0" err="1">
                <a:cs typeface="Nazanin" panose="00000400000000000000" pitchFamily="2" charset="-78"/>
              </a:rPr>
              <a:t>نای،قدرت</a:t>
            </a:r>
            <a:r>
              <a:rPr lang="fa-IR" sz="1800" b="1" dirty="0">
                <a:cs typeface="Nazanin" panose="00000400000000000000" pitchFamily="2" charset="-78"/>
              </a:rPr>
              <a:t> بعد دومی هم دارد که بدون تهدید یا پاداش ملموس و از راه جذب و اقناع به دست می آید</a:t>
            </a:r>
            <a:r>
              <a:rPr lang="en-US" sz="1800" b="1" dirty="0">
                <a:cs typeface="Nazanin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r>
              <a:rPr lang="fa-IR" sz="1800" b="1" dirty="0">
                <a:solidFill>
                  <a:srgbClr val="FF0000"/>
                </a:solidFill>
                <a:cs typeface="Nazanin" panose="00000400000000000000" pitchFamily="2" charset="-78"/>
              </a:rPr>
              <a:t>الف/جنبه های مثبت استفاده از فوتبال به عنوان:</a:t>
            </a:r>
          </a:p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ابزار </a:t>
            </a:r>
            <a:r>
              <a:rPr lang="fa-IR" sz="1800" b="1" dirty="0" err="1">
                <a:cs typeface="Nazanin" panose="00000400000000000000" pitchFamily="2" charset="-78"/>
              </a:rPr>
              <a:t>سياسي:براي</a:t>
            </a:r>
            <a:r>
              <a:rPr lang="fa-IR" sz="1800" b="1" dirty="0">
                <a:cs typeface="Nazanin" panose="00000400000000000000" pitchFamily="2" charset="-78"/>
              </a:rPr>
              <a:t> بهبود روابط </a:t>
            </a:r>
            <a:r>
              <a:rPr lang="fa-IR" sz="1800" b="1" dirty="0" err="1">
                <a:cs typeface="Nazanin" panose="00000400000000000000" pitchFamily="2" charset="-78"/>
              </a:rPr>
              <a:t>بين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الملل</a:t>
            </a:r>
            <a:r>
              <a:rPr lang="fa-IR" sz="1800" b="1" dirty="0">
                <a:cs typeface="Nazanin" panose="00000400000000000000" pitchFamily="2" charset="-78"/>
              </a:rPr>
              <a:t> و </a:t>
            </a:r>
            <a:r>
              <a:rPr lang="fa-IR" sz="1800" b="1" dirty="0" err="1">
                <a:cs typeface="Nazanin" panose="00000400000000000000" pitchFamily="2" charset="-78"/>
              </a:rPr>
              <a:t>حمايت</a:t>
            </a:r>
            <a:r>
              <a:rPr lang="fa-IR" sz="1800" b="1" dirty="0">
                <a:cs typeface="Nazanin" panose="00000400000000000000" pitchFamily="2" charset="-78"/>
              </a:rPr>
              <a:t> از صلح  </a:t>
            </a:r>
          </a:p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  ابزار </a:t>
            </a:r>
            <a:r>
              <a:rPr lang="fa-IR" sz="1800" b="1" dirty="0" err="1">
                <a:cs typeface="Nazanin" panose="00000400000000000000" pitchFamily="2" charset="-78"/>
              </a:rPr>
              <a:t>ديپلماتيک</a:t>
            </a:r>
            <a:r>
              <a:rPr lang="fa-IR" sz="1800" b="1" dirty="0">
                <a:cs typeface="Nazanin" panose="00000400000000000000" pitchFamily="2" charset="-78"/>
              </a:rPr>
              <a:t>: </a:t>
            </a:r>
            <a:r>
              <a:rPr lang="fa-IR" sz="1800" b="1" dirty="0" err="1">
                <a:cs typeface="Nazanin" panose="00000400000000000000" pitchFamily="2" charset="-78"/>
              </a:rPr>
              <a:t>براي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تقويت</a:t>
            </a:r>
            <a:r>
              <a:rPr lang="fa-IR" sz="1800" b="1" dirty="0">
                <a:cs typeface="Nazanin" panose="00000400000000000000" pitchFamily="2" charset="-78"/>
              </a:rPr>
              <a:t> دوستی </a:t>
            </a:r>
            <a:r>
              <a:rPr lang="fa-IR" sz="1800" b="1" dirty="0" err="1">
                <a:cs typeface="Nazanin" panose="00000400000000000000" pitchFamily="2" charset="-78"/>
              </a:rPr>
              <a:t>ميان</a:t>
            </a:r>
            <a:r>
              <a:rPr lang="fa-IR" sz="1800" b="1" dirty="0">
                <a:cs typeface="Nazanin" panose="00000400000000000000" pitchFamily="2" charset="-78"/>
              </a:rPr>
              <a:t> دولت – ملتها </a:t>
            </a:r>
          </a:p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ابزار </a:t>
            </a:r>
            <a:r>
              <a:rPr lang="fa-IR" sz="1800" b="1" dirty="0" err="1">
                <a:cs typeface="Nazanin" panose="00000400000000000000" pitchFamily="2" charset="-78"/>
              </a:rPr>
              <a:t>اجتماعی:براي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تحکيم</a:t>
            </a:r>
            <a:r>
              <a:rPr lang="fa-IR" sz="1800" b="1" dirty="0">
                <a:cs typeface="Nazanin" panose="00000400000000000000" pitchFamily="2" charset="-78"/>
              </a:rPr>
              <a:t> انسجام </a:t>
            </a:r>
            <a:r>
              <a:rPr lang="fa-IR" sz="1800" b="1" dirty="0" err="1">
                <a:cs typeface="Nazanin" panose="00000400000000000000" pitchFamily="2" charset="-78"/>
              </a:rPr>
              <a:t>اجتماعي</a:t>
            </a:r>
            <a:r>
              <a:rPr lang="fa-IR" sz="1800" b="1" dirty="0">
                <a:cs typeface="Nazanin" panose="00000400000000000000" pitchFamily="2" charset="-78"/>
              </a:rPr>
              <a:t> و </a:t>
            </a:r>
            <a:r>
              <a:rPr lang="fa-IR" sz="1800" b="1" dirty="0" err="1">
                <a:cs typeface="Nazanin" panose="00000400000000000000" pitchFamily="2" charset="-78"/>
              </a:rPr>
              <a:t>هويت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ملي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1800" b="1" dirty="0">
                <a:solidFill>
                  <a:srgbClr val="FF0000"/>
                </a:solidFill>
                <a:cs typeface="Nazanin" panose="00000400000000000000" pitchFamily="2" charset="-78"/>
              </a:rPr>
              <a:t>ب/ جنبه های </a:t>
            </a:r>
            <a:r>
              <a:rPr lang="fa-IR" sz="1800" b="1" dirty="0" err="1">
                <a:solidFill>
                  <a:srgbClr val="FF0000"/>
                </a:solidFill>
                <a:cs typeface="Nazanin" panose="00000400000000000000" pitchFamily="2" charset="-78"/>
              </a:rPr>
              <a:t>منفي</a:t>
            </a:r>
            <a:r>
              <a:rPr lang="fa-IR" sz="1800" b="1" dirty="0">
                <a:solidFill>
                  <a:srgbClr val="FF0000"/>
                </a:solidFill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solidFill>
                  <a:srgbClr val="FF0000"/>
                </a:solidFill>
                <a:cs typeface="Nazanin" panose="00000400000000000000" pitchFamily="2" charset="-78"/>
              </a:rPr>
              <a:t>کاربست</a:t>
            </a:r>
            <a:r>
              <a:rPr lang="fa-IR" sz="1800" b="1" dirty="0">
                <a:solidFill>
                  <a:srgbClr val="FF0000"/>
                </a:solidFill>
                <a:cs typeface="Nazanin" panose="00000400000000000000" pitchFamily="2" charset="-78"/>
              </a:rPr>
              <a:t> فوتبال به عنوان:</a:t>
            </a:r>
          </a:p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  اسلحه </a:t>
            </a:r>
            <a:r>
              <a:rPr lang="fa-IR" sz="1800" b="1" dirty="0" err="1">
                <a:cs typeface="Nazanin" panose="00000400000000000000" pitchFamily="2" charset="-78"/>
              </a:rPr>
              <a:t>سياسي؛براي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تشديد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تنشها</a:t>
            </a:r>
            <a:r>
              <a:rPr lang="fa-IR" sz="1800" b="1" dirty="0">
                <a:cs typeface="Nazanin" panose="00000400000000000000" pitchFamily="2" charset="-78"/>
              </a:rPr>
              <a:t> و </a:t>
            </a:r>
            <a:r>
              <a:rPr lang="fa-IR" sz="1800" b="1" dirty="0" err="1">
                <a:cs typeface="Nazanin" panose="00000400000000000000" pitchFamily="2" charset="-78"/>
              </a:rPr>
              <a:t>اسکفاده</a:t>
            </a:r>
            <a:r>
              <a:rPr lang="fa-IR" sz="1800" b="1" dirty="0">
                <a:cs typeface="Nazanin" panose="00000400000000000000" pitchFamily="2" charset="-78"/>
              </a:rPr>
              <a:t> به عنوان ابزار </a:t>
            </a:r>
            <a:r>
              <a:rPr lang="fa-IR" sz="1800" b="1" dirty="0" err="1">
                <a:cs typeface="Nazanin" panose="00000400000000000000" pitchFamily="2" charset="-78"/>
              </a:rPr>
              <a:t>تحريم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1800" b="1" dirty="0">
                <a:cs typeface="Nazanin" panose="00000400000000000000" pitchFamily="2" charset="-78"/>
              </a:rPr>
              <a:t>  </a:t>
            </a:r>
            <a:r>
              <a:rPr lang="fa-IR" sz="1800" b="1" dirty="0" err="1">
                <a:cs typeface="Nazanin" panose="00000400000000000000" pitchFamily="2" charset="-78"/>
              </a:rPr>
              <a:t>مکانيزم</a:t>
            </a:r>
            <a:r>
              <a:rPr lang="fa-IR" sz="1800" b="1" dirty="0">
                <a:cs typeface="Nazanin" panose="00000400000000000000" pitchFamily="2" charset="-78"/>
              </a:rPr>
              <a:t> ماشه </a:t>
            </a:r>
            <a:r>
              <a:rPr lang="fa-IR" sz="1800" b="1" dirty="0" err="1">
                <a:cs typeface="Nazanin" panose="00000400000000000000" pitchFamily="2" charset="-78"/>
              </a:rPr>
              <a:t>ديپلماسی</a:t>
            </a:r>
            <a:r>
              <a:rPr lang="fa-IR" sz="1800" b="1" dirty="0">
                <a:cs typeface="Nazanin" panose="00000400000000000000" pitchFamily="2" charset="-78"/>
              </a:rPr>
              <a:t>؛  </a:t>
            </a:r>
            <a:r>
              <a:rPr lang="fa-IR" sz="1800" b="1" dirty="0" err="1">
                <a:cs typeface="Nazanin" panose="00000400000000000000" pitchFamily="2" charset="-78"/>
              </a:rPr>
              <a:t>براي</a:t>
            </a:r>
            <a:r>
              <a:rPr lang="fa-IR" sz="1800" b="1" dirty="0">
                <a:cs typeface="Nazanin" panose="00000400000000000000" pitchFamily="2" charset="-78"/>
              </a:rPr>
              <a:t> از </a:t>
            </a:r>
            <a:r>
              <a:rPr lang="fa-IR" sz="1800" b="1" dirty="0" err="1">
                <a:cs typeface="Nazanin" panose="00000400000000000000" pitchFamily="2" charset="-78"/>
              </a:rPr>
              <a:t>بين</a:t>
            </a:r>
            <a:r>
              <a:rPr lang="fa-IR" sz="1800" b="1" dirty="0">
                <a:cs typeface="Nazanin" panose="00000400000000000000" pitchFamily="2" charset="-78"/>
              </a:rPr>
              <a:t> بردن صلح و </a:t>
            </a:r>
            <a:r>
              <a:rPr lang="fa-IR" sz="1800" b="1" dirty="0" err="1">
                <a:cs typeface="Nazanin" panose="00000400000000000000" pitchFamily="2" charset="-78"/>
              </a:rPr>
              <a:t>دوستي</a:t>
            </a:r>
            <a:r>
              <a:rPr lang="fa-IR" sz="1800" b="1" dirty="0">
                <a:cs typeface="Nazanin" panose="00000400000000000000" pitchFamily="2" charset="-78"/>
              </a:rPr>
              <a:t> </a:t>
            </a:r>
            <a:r>
              <a:rPr lang="fa-IR" sz="1800" b="1" dirty="0" err="1">
                <a:cs typeface="Nazanin" panose="00000400000000000000" pitchFamily="2" charset="-78"/>
              </a:rPr>
              <a:t>ميان</a:t>
            </a:r>
            <a:r>
              <a:rPr lang="fa-IR" sz="1800" b="1" dirty="0">
                <a:cs typeface="Nazanin" panose="00000400000000000000" pitchFamily="2" charset="-78"/>
              </a:rPr>
              <a:t> کشورها</a:t>
            </a:r>
            <a:endParaRPr lang="en-US" sz="1800" b="1" dirty="0">
              <a:cs typeface="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endParaRPr lang="en-US" b="1" dirty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endParaRPr lang="en-US" dirty="0">
              <a:cs typeface="Nazanin" panose="000004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C183CA-19AD-485E-AEC5-FC032D453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DC2DEF-D2FE-4B45-ABA4-9F153FD1C98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18DD966-19F0-4350-AC58-AE86C210B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383F6A4-2C05-56F1-4FBB-0E7F1E0C9C90}"/>
              </a:ext>
            </a:extLst>
          </p:cNvPr>
          <p:cNvSpPr/>
          <p:nvPr/>
        </p:nvSpPr>
        <p:spPr>
          <a:xfrm>
            <a:off x="9433711" y="144855"/>
            <a:ext cx="2458250" cy="84186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از 1990 بدین سوی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311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EBA76-2C2A-82FA-8A50-9F059CE9F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BBFDEDCF-52DD-5AB9-38C2-2BBD3781B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24" y="128016"/>
            <a:ext cx="5924437" cy="4339481"/>
          </a:xfrm>
        </p:spPr>
        <p:txBody>
          <a:bodyPr anchor="ctr"/>
          <a:lstStyle/>
          <a:p>
            <a:pPr algn="ctr"/>
            <a:r>
              <a:rPr lang="fa-IR" dirty="0">
                <a:cs typeface="Nazanin" panose="00000400000000000000" pitchFamily="2" charset="-78"/>
              </a:rPr>
              <a:t> </a:t>
            </a:r>
            <a:endParaRPr lang="en-US" sz="2800" dirty="0">
              <a:cs typeface="Nazanin" panose="00000400000000000000" pitchFamily="2" charset="-7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8216FD-33EE-522C-FEC9-DC702097B3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 flipH="1">
            <a:off x="1679506" y="440044"/>
            <a:ext cx="4133177" cy="3778871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en-US" sz="2400" dirty="0">
                <a:cs typeface="Nazanin" panose="00000400000000000000" pitchFamily="2" charset="-78"/>
              </a:rPr>
              <a:t> </a:t>
            </a:r>
          </a:p>
          <a:p>
            <a:r>
              <a:rPr lang="fa-IR" u="none" dirty="0">
                <a:cs typeface="Nazanin" panose="00000400000000000000" pitchFamily="2" charset="-78"/>
              </a:rPr>
              <a:t>در عصر پیچیدگی،</a:t>
            </a:r>
            <a:endParaRPr lang="en-US" u="none" dirty="0">
              <a:cs typeface="Nazanin" panose="00000400000000000000" pitchFamily="2" charset="-78"/>
            </a:endParaRPr>
          </a:p>
          <a:p>
            <a:r>
              <a:rPr lang="fa-IR" u="none" dirty="0">
                <a:cs typeface="Nazanin" panose="00000400000000000000" pitchFamily="2" charset="-78"/>
              </a:rPr>
              <a:t> </a:t>
            </a:r>
            <a:r>
              <a:rPr lang="fa-IR" u="none" dirty="0" err="1">
                <a:cs typeface="Nazanin" panose="00000400000000000000" pitchFamily="2" charset="-78"/>
              </a:rPr>
              <a:t>جهانی‌شدن</a:t>
            </a:r>
            <a:endParaRPr lang="en-US" u="none" dirty="0">
              <a:cs typeface="Nazanin" panose="00000400000000000000" pitchFamily="2" charset="-78"/>
            </a:endParaRPr>
          </a:p>
          <a:p>
            <a:r>
              <a:rPr lang="fa-IR" u="none" dirty="0">
                <a:cs typeface="Nazanin" panose="00000400000000000000" pitchFamily="2" charset="-78"/>
              </a:rPr>
              <a:t> و انفجار اطلاعات،</a:t>
            </a:r>
            <a:endParaRPr lang="en-US" u="none" dirty="0">
              <a:cs typeface="Nazanin" panose="00000400000000000000" pitchFamily="2" charset="-78"/>
            </a:endParaRPr>
          </a:p>
          <a:p>
            <a:r>
              <a:rPr lang="fa-IR" u="none" dirty="0">
                <a:cs typeface="Nazanin" panose="00000400000000000000" pitchFamily="2" charset="-78"/>
              </a:rPr>
              <a:t> فوتبال به یک </a:t>
            </a:r>
            <a:r>
              <a:rPr lang="fa-IR" b="1" u="none" dirty="0">
                <a:cs typeface="Nazanin" panose="00000400000000000000" pitchFamily="2" charset="-78"/>
              </a:rPr>
              <a:t>زبان جهانی</a:t>
            </a:r>
            <a:r>
              <a:rPr lang="fa-IR" u="none" dirty="0">
                <a:cs typeface="Nazanin" panose="00000400000000000000" pitchFamily="2" charset="-78"/>
              </a:rPr>
              <a:t>، یک </a:t>
            </a:r>
            <a:r>
              <a:rPr lang="fa-IR" b="1" u="none" dirty="0">
                <a:cs typeface="Nazanin" panose="00000400000000000000" pitchFamily="2" charset="-78"/>
              </a:rPr>
              <a:t>شبکه ارتباطی قدرتمند</a:t>
            </a:r>
            <a:r>
              <a:rPr lang="fa-IR" u="none" dirty="0">
                <a:cs typeface="Nazanin" panose="00000400000000000000" pitchFamily="2" charset="-78"/>
              </a:rPr>
              <a:t> و به صورت کلی به یک </a:t>
            </a:r>
            <a:r>
              <a:rPr lang="fa-IR" b="1" u="none" dirty="0">
                <a:cs typeface="Nazanin" panose="00000400000000000000" pitchFamily="2" charset="-78"/>
              </a:rPr>
              <a:t>منبع </a:t>
            </a:r>
            <a:r>
              <a:rPr lang="fa-IR" b="1" u="none" dirty="0" err="1">
                <a:cs typeface="Nazanin" panose="00000400000000000000" pitchFamily="2" charset="-78"/>
              </a:rPr>
              <a:t>مشروعیت‌بخش</a:t>
            </a:r>
            <a:r>
              <a:rPr lang="fa-IR" u="none" dirty="0">
                <a:cs typeface="Nazanin" panose="00000400000000000000" pitchFamily="2" charset="-78"/>
              </a:rPr>
              <a:t> تبدیل شده است.</a:t>
            </a:r>
          </a:p>
          <a:p>
            <a:endParaRPr lang="fa-IR" sz="2400" dirty="0">
              <a:cs typeface="Nazanin" panose="00000400000000000000" pitchFamily="2" charset="-78"/>
            </a:endParaRPr>
          </a:p>
          <a:p>
            <a:pPr algn="l"/>
            <a:r>
              <a:rPr lang="en-US" b="1" dirty="0"/>
              <a:t> </a:t>
            </a:r>
            <a:endParaRPr lang="fa-IR" b="1" dirty="0"/>
          </a:p>
          <a:p>
            <a:pPr algn="l"/>
            <a:endParaRPr lang="fa-IR" b="1" dirty="0"/>
          </a:p>
          <a:p>
            <a:pPr algn="l"/>
            <a:endParaRPr lang="fa-IR" b="1" dirty="0"/>
          </a:p>
          <a:p>
            <a:pPr algn="l"/>
            <a:endParaRPr lang="en-US" sz="2400" dirty="0">
              <a:cs typeface="Nazanin" panose="000004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26C537C-CD58-A3AD-ADA7-DA71C56695C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654" r="16654"/>
          <a:stretch>
            <a:fillRect/>
          </a:stretch>
        </p:blipFill>
        <p:spPr>
          <a:xfrm>
            <a:off x="6478542" y="0"/>
            <a:ext cx="4086852" cy="4576875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74D84F-7F93-FF4A-B0D0-ADF6A7070B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40044"/>
            <a:ext cx="5715000" cy="345915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E196A7-222F-7998-DE1C-DB2E6CDC7F3F}"/>
              </a:ext>
            </a:extLst>
          </p:cNvPr>
          <p:cNvCxnSpPr/>
          <p:nvPr/>
        </p:nvCxnSpPr>
        <p:spPr>
          <a:xfrm>
            <a:off x="289711" y="4146487"/>
            <a:ext cx="116155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22A3EAD-3E07-9A95-B6BB-B33235C795B9}"/>
              </a:ext>
            </a:extLst>
          </p:cNvPr>
          <p:cNvCxnSpPr/>
          <p:nvPr/>
        </p:nvCxnSpPr>
        <p:spPr>
          <a:xfrm flipH="1">
            <a:off x="90535" y="440044"/>
            <a:ext cx="11720465" cy="7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112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D5E500C8-1AF2-B719-BEA8-5D9902E74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24" y="1973655"/>
            <a:ext cx="6766409" cy="2493842"/>
          </a:xfrm>
        </p:spPr>
        <p:txBody>
          <a:bodyPr anchor="ctr"/>
          <a:lstStyle/>
          <a:p>
            <a:pPr algn="r"/>
            <a:r>
              <a:rPr lang="fa-IR" sz="6000" b="1" dirty="0">
                <a:highlight>
                  <a:srgbClr val="FFFF00"/>
                </a:highlight>
                <a:cs typeface="Nazanin" panose="00000400000000000000" pitchFamily="2" charset="-78"/>
              </a:rPr>
              <a:t>از سال 2022،ناتو جنگ شناختی را در کنار جنگ های کلاسیک  به عنوان جنگ رسمی شناسایی کرد.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6935BC-661A-9372-9B0D-3E8ECC068B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07811" y="5794218"/>
            <a:ext cx="9189266" cy="787650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fa-IR" sz="2400" dirty="0">
                <a:cs typeface="Nazanin" panose="00000400000000000000" pitchFamily="2" charset="-78"/>
              </a:rPr>
              <a:t> </a:t>
            </a:r>
            <a:endParaRPr lang="en-US" sz="2400" dirty="0">
              <a:cs typeface="Nazanin" panose="000004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61ACAF1-DF7C-DAB9-D2FC-31A720E8FE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3921" r="23921"/>
          <a:stretch/>
        </p:blipFill>
        <p:spPr>
          <a:xfrm>
            <a:off x="6958376" y="128016"/>
            <a:ext cx="4554538" cy="5100638"/>
          </a:xfrm>
        </p:spPr>
      </p:pic>
    </p:spTree>
    <p:extLst>
      <p:ext uri="{BB962C8B-B14F-4D97-AF65-F5344CB8AC3E}">
        <p14:creationId xmlns:p14="http://schemas.microsoft.com/office/powerpoint/2010/main" val="810411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F3494C0-ABDD-4C4D-8C46-49B8F20CC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74891" y="2860896"/>
            <a:ext cx="14141513" cy="4499572"/>
          </a:xfrm>
        </p:spPr>
        <p:txBody>
          <a:bodyPr>
            <a:normAutofit/>
          </a:bodyPr>
          <a:lstStyle/>
          <a:p>
            <a:pPr rtl="1"/>
            <a:br>
              <a:rPr lang="fa-IR" sz="1400" i="1" dirty="0"/>
            </a:br>
            <a:br>
              <a:rPr lang="fa-IR" sz="1400" i="1" dirty="0"/>
            </a:br>
            <a:br>
              <a:rPr lang="fa-IR" sz="1400" i="1" dirty="0"/>
            </a:br>
            <a:r>
              <a:rPr lang="fa-IR" sz="1400" i="1" dirty="0"/>
              <a:t>در بستر تعریف علمی «جنگ شناختی» (</a:t>
            </a:r>
            <a:r>
              <a:rPr lang="fa-IR" sz="1400" i="1" dirty="0" err="1"/>
              <a:t>Cognitive</a:t>
            </a:r>
            <a:r>
              <a:rPr lang="fa-IR" sz="1400" i="1" dirty="0"/>
              <a:t> </a:t>
            </a:r>
            <a:r>
              <a:rPr lang="fa-IR" sz="1400" i="1" dirty="0" err="1"/>
              <a:t>Warfare</a:t>
            </a:r>
            <a:r>
              <a:rPr lang="fa-IR" sz="1400" i="1" dirty="0"/>
              <a:t>)</a:t>
            </a:r>
            <a:br>
              <a:rPr lang="fa-IR" sz="1400" i="1" dirty="0"/>
            </a:br>
            <a:r>
              <a:rPr lang="fa-IR" sz="1400" i="1" dirty="0"/>
              <a:t>جنگ شناختی به </a:t>
            </a:r>
            <a:r>
              <a:rPr lang="fa-IR" sz="1400" i="1" dirty="0" err="1"/>
              <a:t>مجموعه‌ای</a:t>
            </a:r>
            <a:r>
              <a:rPr lang="fa-IR" sz="1400" i="1" dirty="0"/>
              <a:t> از اقدامات </a:t>
            </a:r>
            <a:r>
              <a:rPr lang="fa-IR" sz="1400" i="1" dirty="0" err="1"/>
              <a:t>سازمان‌یافته</a:t>
            </a:r>
            <a:r>
              <a:rPr lang="fa-IR" sz="1400" i="1" dirty="0"/>
              <a:t> گفته </a:t>
            </a:r>
            <a:r>
              <a:rPr lang="fa-IR" sz="1400" i="1" dirty="0" err="1"/>
              <a:t>می‌شود</a:t>
            </a:r>
            <a:r>
              <a:rPr lang="fa-IR" sz="1400" i="1" dirty="0"/>
              <a:t> که هدف آن:</a:t>
            </a:r>
            <a:br>
              <a:rPr lang="fa-IR" sz="1400" i="1" dirty="0"/>
            </a:br>
            <a:br>
              <a:rPr lang="fa-IR" sz="1400" i="1" dirty="0"/>
            </a:br>
            <a:br>
              <a:rPr lang="fa-IR" sz="1400" i="1" u="sng" dirty="0"/>
            </a:br>
            <a:r>
              <a:rPr lang="fa-IR" sz="1400" i="1" u="sng" dirty="0" err="1"/>
              <a:t>تأثیرگذاری</a:t>
            </a:r>
            <a:r>
              <a:rPr lang="fa-IR" sz="1400" i="1" u="sng" dirty="0"/>
              <a:t> بر </a:t>
            </a:r>
            <a:r>
              <a:rPr lang="fa-IR" sz="1400" i="1" u="sng" dirty="0" err="1"/>
              <a:t>ادراک،تصمیم‌گیری،باورها،احساسات،و</a:t>
            </a:r>
            <a:r>
              <a:rPr lang="fa-IR" sz="1400" i="1" u="sng" dirty="0"/>
              <a:t> رفتار افراد یا جوامع</a:t>
            </a:r>
            <a:br>
              <a:rPr lang="fa-IR" sz="1400" i="1" u="sng" dirty="0"/>
            </a:br>
            <a:r>
              <a:rPr lang="fa-IR" sz="1400" i="1" u="sng" dirty="0"/>
              <a:t>از طریق ابزارهای اطلاعاتی، روانی، </a:t>
            </a:r>
            <a:r>
              <a:rPr lang="fa-IR" sz="1400" i="1" u="sng" dirty="0" err="1"/>
              <a:t>رسانه‌ای</a:t>
            </a:r>
            <a:r>
              <a:rPr lang="fa-IR" sz="1400" i="1" u="sng" dirty="0"/>
              <a:t>، دیجیتال، و اجتماعی است؛</a:t>
            </a:r>
            <a:br>
              <a:rPr lang="fa-IR" sz="1400" i="1" u="sng" dirty="0"/>
            </a:br>
            <a:r>
              <a:rPr lang="fa-IR" sz="1400" i="1" u="sng" dirty="0" err="1"/>
              <a:t>به‌گونه‌ای</a:t>
            </a:r>
            <a:r>
              <a:rPr lang="fa-IR" sz="1400" i="1" u="sng" dirty="0"/>
              <a:t> که بدون درگیری نظامی مستقیم، توان شناختی و قضاوت طرف مقابل تضعیف یا هدایت شود.</a:t>
            </a:r>
            <a:br>
              <a:rPr lang="fa-IR" sz="1400" i="1" u="sng" dirty="0"/>
            </a:br>
            <a:r>
              <a:rPr lang="fa-IR" sz="1400" i="1" u="sng" dirty="0"/>
              <a:t>در ادبیات جدید امنیتی، جنگ شناختی معمولاً </a:t>
            </a:r>
            <a:r>
              <a:rPr lang="fa-IR" sz="1400" i="1" u="sng" dirty="0" err="1"/>
              <a:t>به‌عنوان</a:t>
            </a:r>
            <a:r>
              <a:rPr lang="fa-IR" sz="1400" i="1" u="sng" dirty="0"/>
              <a:t> </a:t>
            </a:r>
            <a:r>
              <a:rPr lang="fa-IR" sz="1400" i="1" u="sng" dirty="0" err="1"/>
              <a:t>مرحله‌ای</a:t>
            </a:r>
            <a:r>
              <a:rPr lang="fa-IR" sz="1400" i="1" u="sng" dirty="0"/>
              <a:t> فراتر از:</a:t>
            </a:r>
            <a:br>
              <a:rPr lang="fa-IR" sz="1400" i="1" u="sng" dirty="0"/>
            </a:br>
            <a:r>
              <a:rPr lang="fa-IR" sz="1400" i="1" u="sng" dirty="0"/>
              <a:t>جنگ اطلاعاتی (</a:t>
            </a:r>
            <a:r>
              <a:rPr lang="fa-IR" sz="1400" i="1" u="sng" dirty="0" err="1"/>
              <a:t>Information</a:t>
            </a:r>
            <a:r>
              <a:rPr lang="fa-IR" sz="1400" i="1" u="sng" dirty="0"/>
              <a:t> </a:t>
            </a:r>
            <a:r>
              <a:rPr lang="fa-IR" sz="1400" i="1" u="sng" dirty="0" err="1"/>
              <a:t>Warfare</a:t>
            </a:r>
            <a:r>
              <a:rPr lang="fa-IR" sz="1400" i="1" u="sng" dirty="0"/>
              <a:t>)</a:t>
            </a:r>
            <a:br>
              <a:rPr lang="fa-IR" sz="1400" i="1" u="sng" dirty="0"/>
            </a:br>
            <a:r>
              <a:rPr lang="fa-IR" sz="1400" i="1" u="sng" dirty="0"/>
              <a:t>عملیات روانی (</a:t>
            </a:r>
            <a:r>
              <a:rPr lang="fa-IR" sz="1400" i="1" u="sng" dirty="0" err="1"/>
              <a:t>Psychological</a:t>
            </a:r>
            <a:r>
              <a:rPr lang="fa-IR" sz="1400" i="1" u="sng" dirty="0"/>
              <a:t> </a:t>
            </a:r>
            <a:r>
              <a:rPr lang="fa-IR" sz="1400" i="1" u="sng" dirty="0" err="1"/>
              <a:t>Operations</a:t>
            </a:r>
            <a:r>
              <a:rPr lang="fa-IR" sz="1400" i="1" u="sng" dirty="0"/>
              <a:t>)</a:t>
            </a:r>
            <a:br>
              <a:rPr lang="fa-IR" sz="1400" i="1" u="sng" dirty="0"/>
            </a:br>
            <a:r>
              <a:rPr lang="fa-IR" sz="1400" i="1" u="sng" dirty="0"/>
              <a:t>و جنگ </a:t>
            </a:r>
            <a:r>
              <a:rPr lang="fa-IR" sz="1400" i="1" u="sng" dirty="0" err="1"/>
              <a:t>سایبری</a:t>
            </a:r>
            <a:br>
              <a:rPr lang="fa-IR" sz="1400" i="1" u="sng" dirty="0"/>
            </a:br>
            <a:r>
              <a:rPr lang="fa-IR" sz="1400" i="1" u="sng" dirty="0"/>
              <a:t>در نظر گرفته </a:t>
            </a:r>
            <a:r>
              <a:rPr lang="fa-IR" sz="1400" i="1" u="sng" dirty="0" err="1"/>
              <a:t>می‌شود</a:t>
            </a:r>
            <a:r>
              <a:rPr lang="fa-IR" sz="1400" i="1" u="sng" dirty="0"/>
              <a:t>؛ زیرا</a:t>
            </a:r>
            <a:r>
              <a:rPr lang="en-US" sz="1400" i="1" u="sng" dirty="0"/>
              <a:t> </a:t>
            </a:r>
            <a:r>
              <a:rPr lang="fa-IR" sz="1400" i="1" u="sng" dirty="0"/>
              <a:t>به صورت مستقیم «ذهن انسان» را میدان نبرد تلقی </a:t>
            </a:r>
            <a:r>
              <a:rPr lang="fa-IR" sz="1400" i="1" u="sng" dirty="0" err="1"/>
              <a:t>می‌کند</a:t>
            </a:r>
            <a:r>
              <a:rPr lang="fa-IR" sz="1400" i="1" u="sng" dirty="0"/>
              <a:t>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D622C3-EE4F-4FB9-94FB-550563528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DC2DEF-D2FE-4B45-ABA4-9F153FD1C98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DE860BC-070C-49AE-AF30-7F05D5940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462884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5B31B-E901-480D-92F5-D6FB76A25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514" y="814812"/>
            <a:ext cx="4398264" cy="4762123"/>
          </a:xfrm>
        </p:spPr>
        <p:txBody>
          <a:bodyPr>
            <a:noAutofit/>
          </a:bodyPr>
          <a:lstStyle/>
          <a:p>
            <a:r>
              <a:rPr lang="en-US" sz="1800" dirty="0"/>
              <a:t>Donald Trump, the new president-elect of the United States, once said he punched a teacher in the face when he was in the second grade. So did he?</a:t>
            </a:r>
            <a:br>
              <a:rPr lang="en-US" sz="1800" dirty="0"/>
            </a:br>
            <a:r>
              <a:rPr lang="en-US" sz="1800" dirty="0"/>
              <a:t>Here’s what he wrote in his 1987 book, “</a:t>
            </a:r>
            <a:r>
              <a:rPr lang="en-US" sz="1800" dirty="0">
                <a:hlinkClick r:id="rId3"/>
              </a:rPr>
              <a:t>The Art of the Deal</a:t>
            </a:r>
            <a:r>
              <a:rPr lang="en-US" sz="1800" dirty="0"/>
              <a:t>“:</a:t>
            </a:r>
            <a:br>
              <a:rPr lang="en-US" sz="1800" dirty="0"/>
            </a:br>
            <a:r>
              <a:rPr lang="en-US" sz="1800" dirty="0"/>
              <a:t>Even in elementary school, I was a very assertive, aggressive kid. In the second grade I actually gave a teacher a black eye. I punched my music teacher because I didn’t think he knew anything about music and I almost got expelled. I’m not proud of that, but it’s clear evidence that even early on I had a tendency to stand up and make my opinions known in a forceful way. The difference now is that I like to use my brain instead of my fists.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349F6B94-9431-48F3-B3CF-6B3DFAE58BC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/>
          <a:stretch/>
        </p:blipFill>
        <p:spPr>
          <a:xfrm>
            <a:off x="0" y="0"/>
            <a:ext cx="6096000" cy="6858000"/>
          </a:xfrm>
        </p:spPr>
      </p:pic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EEA2C936-F668-4877-A8B0-D11DBE3B4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7696" y="6488702"/>
            <a:ext cx="2743200" cy="18288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ephan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lephant Pro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B9B5DD8-7B25-4160-9E2A-5F7F2E3C7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24" y="457200"/>
            <a:ext cx="11274552" cy="594360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930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00A20-5208-BFFE-E522-77659EB5B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7D3753A3-2DDA-5997-C4F3-31F4FE7E0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524" y="128016"/>
            <a:ext cx="7066467" cy="4339481"/>
          </a:xfrm>
        </p:spPr>
        <p:txBody>
          <a:bodyPr anchor="ctr"/>
          <a:lstStyle/>
          <a:p>
            <a:pPr algn="ctr"/>
            <a:endParaRPr lang="en-US" sz="2800" dirty="0">
              <a:cs typeface="Nazanin" panose="00000400000000000000" pitchFamily="2" charset="-7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7FACC-1B01-E0CC-E468-9D40657FC3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37442" y="4798337"/>
            <a:ext cx="9095638" cy="1785343"/>
          </a:xfrm>
        </p:spPr>
        <p:txBody>
          <a:bodyPr vert="horz" lIns="0" tIns="0" rIns="0" bIns="0" rtlCol="0" anchor="t">
            <a:noAutofit/>
          </a:bodyPr>
          <a:lstStyle/>
          <a:p>
            <a:endParaRPr lang="fa-IR" sz="1800" dirty="0">
              <a:cs typeface="Nazanin" panose="00000400000000000000" pitchFamily="2" charset="-78"/>
            </a:endParaRPr>
          </a:p>
          <a:p>
            <a:pPr algn="ctr"/>
            <a:r>
              <a:rPr lang="fa-IR" sz="1800" b="1" dirty="0" err="1">
                <a:cs typeface="Nazanin" panose="00000400000000000000" pitchFamily="2" charset="-78"/>
              </a:rPr>
              <a:t>رویترز</a:t>
            </a:r>
            <a:r>
              <a:rPr lang="fa-IR" sz="1800" b="1" dirty="0">
                <a:cs typeface="Nazanin" panose="00000400000000000000" pitchFamily="2" charset="-78"/>
              </a:rPr>
              <a:t> در 2024 فاش کرد؛</a:t>
            </a:r>
          </a:p>
          <a:p>
            <a:pPr rtl="1"/>
            <a:r>
              <a:rPr lang="fa-IR" sz="2400" b="1" dirty="0">
                <a:cs typeface="Nazanin" panose="00000400000000000000" pitchFamily="2" charset="-78"/>
              </a:rPr>
              <a:t>در سال 2019 دستور داد تا عملیات مخفی رسانه ای علیه کشور چین طراحی شود. سازمان سیا یک تیم کوچک از مأموران را با استفاده از </a:t>
            </a:r>
            <a:r>
              <a:rPr lang="fa-IR" sz="2400" b="1" dirty="0" err="1">
                <a:cs typeface="Nazanin" panose="00000400000000000000" pitchFamily="2" charset="-78"/>
              </a:rPr>
              <a:t>هویت‌های</a:t>
            </a:r>
            <a:r>
              <a:rPr lang="fa-IR" sz="2400" b="1" dirty="0">
                <a:cs typeface="Nazanin" panose="00000400000000000000" pitchFamily="2" charset="-78"/>
              </a:rPr>
              <a:t> جعلی تشکیل داده بود تا نظرات منفی درباره دولت چین را منتشر کرده و اطلاعات </a:t>
            </a:r>
            <a:r>
              <a:rPr lang="fa-IR" sz="2400" b="1" dirty="0" err="1">
                <a:cs typeface="Nazanin" panose="00000400000000000000" pitchFamily="2" charset="-78"/>
              </a:rPr>
              <a:t>افتراآمیز</a:t>
            </a:r>
            <a:r>
              <a:rPr lang="fa-IR" sz="2400" b="1" dirty="0">
                <a:cs typeface="Nazanin" panose="00000400000000000000" pitchFamily="2" charset="-78"/>
              </a:rPr>
              <a:t> را به </a:t>
            </a:r>
            <a:r>
              <a:rPr lang="fa-IR" sz="2400" b="1" dirty="0" err="1">
                <a:cs typeface="Nazanin" panose="00000400000000000000" pitchFamily="2" charset="-78"/>
              </a:rPr>
              <a:t>رسانه‌های</a:t>
            </a:r>
            <a:r>
              <a:rPr lang="fa-IR" sz="2400" b="1" dirty="0">
                <a:cs typeface="Nazanin" panose="00000400000000000000" pitchFamily="2" charset="-78"/>
              </a:rPr>
              <a:t> خارجی فاش کند. </a:t>
            </a:r>
            <a:endParaRPr lang="en-US" sz="2400" b="1" dirty="0">
              <a:cs typeface="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73EE3A-69E3-9D29-998B-D9CEBC7C1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1481" y="128016"/>
            <a:ext cx="8944824" cy="433948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61A8A0D-4435-860E-016F-1E41806B2CD0}"/>
              </a:ext>
            </a:extLst>
          </p:cNvPr>
          <p:cNvSpPr/>
          <p:nvPr/>
        </p:nvSpPr>
        <p:spPr>
          <a:xfrm>
            <a:off x="9225481" y="128016"/>
            <a:ext cx="2779414" cy="123000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عملیات مخفی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19739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B89E9C66-E38F-4FFF-B1A6-BA4E05DD8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0" y="805213"/>
            <a:ext cx="9017250" cy="830997"/>
          </a:xfrm>
        </p:spPr>
        <p:txBody>
          <a:bodyPr/>
          <a:lstStyle/>
          <a:p>
            <a:pPr algn="ctr"/>
            <a:r>
              <a:rPr lang="fa-IR" sz="3200" dirty="0" err="1">
                <a:highlight>
                  <a:srgbClr val="FFFF00"/>
                </a:highlight>
                <a:cs typeface="Nazanin" panose="00000400000000000000" pitchFamily="2" charset="-78"/>
              </a:rPr>
              <a:t>هدف:ایجاد</a:t>
            </a:r>
            <a:r>
              <a:rPr lang="fa-IR" sz="3200" dirty="0">
                <a:highlight>
                  <a:srgbClr val="FFFF00"/>
                </a:highlight>
                <a:cs typeface="Nazanin" panose="00000400000000000000" pitchFamily="2" charset="-78"/>
              </a:rPr>
              <a:t> حس بی اعتمادی حتی به قیمت جان مردم</a:t>
            </a:r>
            <a:endParaRPr lang="en-US" sz="3200" dirty="0">
              <a:highlight>
                <a:srgbClr val="FFFF00"/>
              </a:highlight>
              <a:cs typeface="Nazanin" panose="00000400000000000000" pitchFamily="2" charset="-78"/>
            </a:endParaRPr>
          </a:p>
        </p:txBody>
      </p:sp>
      <p:pic>
        <p:nvPicPr>
          <p:cNvPr id="42" name="Picture Placeholder 3" descr="close up of building">
            <a:extLst>
              <a:ext uri="{FF2B5EF4-FFF2-40B4-BE49-F238E27FC236}">
                <a16:creationId xmlns:a16="http://schemas.microsoft.com/office/drawing/2014/main" id="{5A9FCEFE-ADCB-4861-8CEA-A074136512A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t="13712" b="13712"/>
          <a:stretch>
            <a:fillRect/>
          </a:stretch>
        </p:blipFill>
        <p:spPr>
          <a:xfrm>
            <a:off x="9393238" y="0"/>
            <a:ext cx="2798762" cy="1354138"/>
          </a:xfrm>
          <a:custGeom>
            <a:avLst/>
            <a:gdLst>
              <a:gd name="connsiteX0" fmla="*/ 316595 w 2798762"/>
              <a:gd name="connsiteY0" fmla="*/ 369378 h 1635849"/>
              <a:gd name="connsiteX1" fmla="*/ 1152465 w 2798762"/>
              <a:gd name="connsiteY1" fmla="*/ 369378 h 1635849"/>
              <a:gd name="connsiteX2" fmla="*/ 1469083 w 2798762"/>
              <a:gd name="connsiteY2" fmla="*/ 1002614 h 1635849"/>
              <a:gd name="connsiteX3" fmla="*/ 1152465 w 2798762"/>
              <a:gd name="connsiteY3" fmla="*/ 1635849 h 1635849"/>
              <a:gd name="connsiteX4" fmla="*/ 316595 w 2798762"/>
              <a:gd name="connsiteY4" fmla="*/ 1635849 h 1635849"/>
              <a:gd name="connsiteX5" fmla="*/ 0 w 2798762"/>
              <a:gd name="connsiteY5" fmla="*/ 1002660 h 1635849"/>
              <a:gd name="connsiteX6" fmla="*/ 0 w 2798762"/>
              <a:gd name="connsiteY6" fmla="*/ 1002568 h 1635849"/>
              <a:gd name="connsiteX7" fmla="*/ 1193125 w 2798762"/>
              <a:gd name="connsiteY7" fmla="*/ 0 h 1635849"/>
              <a:gd name="connsiteX8" fmla="*/ 2798762 w 2798762"/>
              <a:gd name="connsiteY8" fmla="*/ 0 h 1635849"/>
              <a:gd name="connsiteX9" fmla="*/ 2798762 w 2798762"/>
              <a:gd name="connsiteY9" fmla="*/ 786966 h 1635849"/>
              <a:gd name="connsiteX10" fmla="*/ 2719777 w 2798762"/>
              <a:gd name="connsiteY10" fmla="*/ 944936 h 1635849"/>
              <a:gd name="connsiteX11" fmla="*/ 1582346 w 2798762"/>
              <a:gd name="connsiteY11" fmla="*/ 944936 h 1635849"/>
              <a:gd name="connsiteX12" fmla="*/ 1151501 w 2798762"/>
              <a:gd name="connsiteY12" fmla="*/ 83246 h 163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98762" h="1635849">
                <a:moveTo>
                  <a:pt x="316595" y="369378"/>
                </a:moveTo>
                <a:lnTo>
                  <a:pt x="1152465" y="369378"/>
                </a:lnTo>
                <a:lnTo>
                  <a:pt x="1469083" y="1002614"/>
                </a:lnTo>
                <a:lnTo>
                  <a:pt x="1152465" y="1635849"/>
                </a:lnTo>
                <a:lnTo>
                  <a:pt x="316595" y="1635849"/>
                </a:lnTo>
                <a:lnTo>
                  <a:pt x="0" y="1002660"/>
                </a:lnTo>
                <a:lnTo>
                  <a:pt x="0" y="1002568"/>
                </a:lnTo>
                <a:close/>
                <a:moveTo>
                  <a:pt x="1193125" y="0"/>
                </a:moveTo>
                <a:lnTo>
                  <a:pt x="2798762" y="0"/>
                </a:lnTo>
                <a:lnTo>
                  <a:pt x="2798762" y="786966"/>
                </a:lnTo>
                <a:lnTo>
                  <a:pt x="2719777" y="944936"/>
                </a:lnTo>
                <a:lnTo>
                  <a:pt x="1582346" y="944936"/>
                </a:lnTo>
                <a:lnTo>
                  <a:pt x="1151501" y="83246"/>
                </a:lnTo>
                <a:close/>
              </a:path>
            </a:pathLst>
          </a:cu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0AED82-F4F3-044A-B30A-FD32531BD7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 rtl="1"/>
            <a:r>
              <a:rPr lang="fa-IR" sz="2400" dirty="0"/>
              <a:t>در یکی از </a:t>
            </a:r>
            <a:r>
              <a:rPr lang="fa-IR" sz="2400" dirty="0" err="1"/>
              <a:t>توییت‌های</a:t>
            </a:r>
            <a:r>
              <a:rPr lang="fa-IR" sz="2400" dirty="0"/>
              <a:t> معمول در </a:t>
            </a:r>
            <a:r>
              <a:rPr lang="fa-IR" sz="2400" dirty="0" err="1"/>
              <a:t>ژوئیهٔ</a:t>
            </a:r>
            <a:r>
              <a:rPr lang="fa-IR" sz="2400" dirty="0"/>
              <a:t> ۲۰۲۰ به زبان </a:t>
            </a:r>
            <a:r>
              <a:rPr lang="fa-IR" sz="2400" dirty="0" err="1"/>
              <a:t>تاگالوگ</a:t>
            </a:r>
            <a:r>
              <a:rPr lang="fa-IR" sz="2400" dirty="0"/>
              <a:t> نوشته شده بود:</a:t>
            </a:r>
          </a:p>
          <a:p>
            <a:pPr algn="ctr" rtl="1"/>
            <a:r>
              <a:rPr lang="fa-IR" sz="2400" dirty="0"/>
              <a:t>«</a:t>
            </a:r>
            <a:r>
              <a:rPr lang="fa-IR" sz="2400" dirty="0" err="1"/>
              <a:t>کووید</a:t>
            </a:r>
            <a:r>
              <a:rPr lang="fa-IR" sz="2400" dirty="0"/>
              <a:t> از چین آمده و واکسن هم از چین آمده است، به چین اعتماد نکنید!»</a:t>
            </a:r>
          </a:p>
          <a:p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5DCF7EA-3411-4C0C-80B9-EA80529F642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2290" y="2048933"/>
            <a:ext cx="3035338" cy="438150"/>
          </a:xfrm>
        </p:spPr>
        <p:txBody>
          <a:bodyPr/>
          <a:lstStyle/>
          <a:p>
            <a:pPr algn="r"/>
            <a:r>
              <a:rPr lang="fa-IR" dirty="0"/>
              <a:t>تداوم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F833AD6-5D57-BE44-8842-EAACC39A6B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algn="r" rtl="1"/>
            <a:r>
              <a:rPr lang="fa-IR" dirty="0"/>
              <a:t>از طریق </a:t>
            </a:r>
            <a:r>
              <a:rPr lang="fa-IR" dirty="0" err="1"/>
              <a:t>حساب‌های</a:t>
            </a:r>
            <a:r>
              <a:rPr lang="fa-IR" dirty="0"/>
              <a:t> جعلی اینترنتی که طوری طراحی شده بودند تا خود را </a:t>
            </a:r>
            <a:r>
              <a:rPr lang="fa-IR" dirty="0" err="1"/>
              <a:t>به‌جای</a:t>
            </a:r>
            <a:r>
              <a:rPr lang="fa-IR" dirty="0"/>
              <a:t> شهروندان </a:t>
            </a:r>
            <a:r>
              <a:rPr lang="fa-IR" dirty="0" err="1"/>
              <a:t>فیلیپینی</a:t>
            </a:r>
            <a:r>
              <a:rPr lang="fa-IR" dirty="0"/>
              <a:t> جا بزنند، </a:t>
            </a:r>
            <a:r>
              <a:rPr lang="fa-IR" dirty="0" err="1"/>
              <a:t>تلاش‌های</a:t>
            </a:r>
            <a:r>
              <a:rPr lang="fa-IR" dirty="0"/>
              <a:t> تبلیغاتی ارتش به یک کارزار ضد واکسن تبدیل شد. 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EB1EB18-010F-4370-A5A6-0A68EC2345C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r"/>
            <a:r>
              <a:rPr lang="fa-IR" dirty="0"/>
              <a:t>زایش </a:t>
            </a:r>
            <a:r>
              <a:rPr lang="fa-IR" dirty="0" err="1"/>
              <a:t>کمپین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9205F1B-456F-AF42-81AD-D646AEB4F7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r" rtl="1"/>
            <a:r>
              <a:rPr lang="fa-IR" dirty="0"/>
              <a:t>ایجاد تردید </a:t>
            </a:r>
            <a:r>
              <a:rPr lang="fa-IR" dirty="0" err="1"/>
              <a:t>دربارهٔ</a:t>
            </a:r>
            <a:r>
              <a:rPr lang="fa-IR" dirty="0"/>
              <a:t> ایمنی و اثربخشی </a:t>
            </a:r>
            <a:r>
              <a:rPr lang="fa-IR" dirty="0" err="1"/>
              <a:t>واکسن‌ها</a:t>
            </a:r>
            <a:r>
              <a:rPr lang="fa-IR" dirty="0"/>
              <a:t> و دیگر </a:t>
            </a:r>
            <a:r>
              <a:rPr lang="fa-IR" dirty="0" err="1"/>
              <a:t>کمک‌های</a:t>
            </a:r>
            <a:r>
              <a:rPr lang="fa-IR" dirty="0"/>
              <a:t> حیاتی بود که چین در اختیار فیلیپین قرار </a:t>
            </a:r>
            <a:r>
              <a:rPr lang="fa-IR" dirty="0" err="1"/>
              <a:t>می‌داد</a:t>
            </a:r>
            <a:r>
              <a:rPr lang="fa-IR" dirty="0"/>
              <a:t>. </a:t>
            </a:r>
            <a:endParaRPr lang="en-US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0D2DDCEA-6221-46D2-5BA9-8E50C6A8CB50}"/>
              </a:ext>
            </a:extLst>
          </p:cNvPr>
          <p:cNvSpPr/>
          <p:nvPr/>
        </p:nvSpPr>
        <p:spPr>
          <a:xfrm flipH="1">
            <a:off x="3927174" y="3092712"/>
            <a:ext cx="588475" cy="67257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31F16B17-DC7D-087C-9C1A-A4B211158583}"/>
              </a:ext>
            </a:extLst>
          </p:cNvPr>
          <p:cNvSpPr/>
          <p:nvPr/>
        </p:nvSpPr>
        <p:spPr>
          <a:xfrm>
            <a:off x="8922457" y="4222430"/>
            <a:ext cx="470781" cy="71522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94DE7D2-0EE8-F24C-7B8F-0A908F6BF944}"/>
              </a:ext>
            </a:extLst>
          </p:cNvPr>
          <p:cNvSpPr/>
          <p:nvPr/>
        </p:nvSpPr>
        <p:spPr>
          <a:xfrm>
            <a:off x="6735779" y="5115208"/>
            <a:ext cx="4839254" cy="16257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  <a:p>
            <a:pPr lvl="0" algn="ctr"/>
            <a:r>
              <a:rPr lang="fa-IR" sz="1600" dirty="0" err="1"/>
              <a:t>رویترز</a:t>
            </a:r>
            <a:r>
              <a:rPr lang="fa-IR" sz="1600" dirty="0"/>
              <a:t> </a:t>
            </a:r>
            <a:r>
              <a:rPr lang="fa-IR" sz="1600" dirty="0" err="1"/>
              <a:t>دست‌کم</a:t>
            </a:r>
            <a:r>
              <a:rPr lang="fa-IR" sz="1600" dirty="0"/>
              <a:t> ۳۰۰ حساب در </a:t>
            </a:r>
            <a:r>
              <a:rPr lang="fa-IR" sz="1600" dirty="0" err="1"/>
              <a:t>شبکهٔ</a:t>
            </a:r>
            <a:r>
              <a:rPr lang="fa-IR" sz="1600" dirty="0"/>
              <a:t> اجتماعی ایکس (</a:t>
            </a:r>
            <a:r>
              <a:rPr lang="fa-IR" sz="1600" dirty="0" err="1"/>
              <a:t>توییتر</a:t>
            </a:r>
            <a:r>
              <a:rPr lang="fa-IR" sz="1600" dirty="0"/>
              <a:t> سابق) را شناسایی کرد که با </a:t>
            </a:r>
            <a:r>
              <a:rPr lang="fa-IR" sz="1600" dirty="0" err="1"/>
              <a:t>توصیف‌هایی</a:t>
            </a:r>
            <a:r>
              <a:rPr lang="fa-IR" sz="1600" dirty="0"/>
              <a:t> که مقامات وقت ارتش آمریکا </a:t>
            </a:r>
            <a:r>
              <a:rPr lang="fa-IR" sz="1600" dirty="0" err="1"/>
              <a:t>دربارهٔ</a:t>
            </a:r>
            <a:r>
              <a:rPr lang="fa-IR" sz="1600" dirty="0"/>
              <a:t> عملیات فیلیپین ارائه داده بودند مطابقت داشتند.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25395C7-9BF8-047C-6C27-C3293FC67373}"/>
              </a:ext>
            </a:extLst>
          </p:cNvPr>
          <p:cNvSpPr/>
          <p:nvPr/>
        </p:nvSpPr>
        <p:spPr>
          <a:xfrm>
            <a:off x="616967" y="5404919"/>
            <a:ext cx="5558402" cy="133603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</a:t>
            </a:r>
          </a:p>
          <a:p>
            <a:pPr lvl="0" algn="ctr"/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ت</a:t>
            </a:r>
            <a:r>
              <a:rPr lang="fa-IR" dirty="0"/>
              <a:t>قریباً </a:t>
            </a:r>
            <a:r>
              <a:rPr lang="fa-IR" dirty="0" err="1"/>
              <a:t>همهٔ</a:t>
            </a:r>
            <a:r>
              <a:rPr lang="fa-IR" dirty="0"/>
              <a:t> این </a:t>
            </a:r>
            <a:r>
              <a:rPr lang="fa-IR" dirty="0" err="1"/>
              <a:t>حساب‌ها</a:t>
            </a:r>
            <a:r>
              <a:rPr lang="fa-IR" dirty="0"/>
              <a:t> در تابستان ۲۰۲۰ ساخته شده بودند و حول شعار </a:t>
            </a:r>
            <a:r>
              <a:rPr lang="fa-IR" b="1" dirty="0"/>
              <a:t>#</a:t>
            </a:r>
            <a:r>
              <a:rPr lang="en-US" b="1" dirty="0" err="1"/>
              <a:t>Chinaangvirus</a:t>
            </a:r>
            <a:r>
              <a:rPr lang="en-US" dirty="0"/>
              <a:t> </a:t>
            </a:r>
            <a:r>
              <a:rPr lang="fa-IR" dirty="0"/>
              <a:t>متمرکز بودند — عبارتی به زبان </a:t>
            </a:r>
            <a:r>
              <a:rPr lang="fa-IR" dirty="0" err="1"/>
              <a:t>تاگالوگ</a:t>
            </a:r>
            <a:r>
              <a:rPr lang="fa-IR" dirty="0"/>
              <a:t> که به معنی «چین همان ویروس است» </a:t>
            </a:r>
            <a:r>
              <a:rPr lang="fa-IR" dirty="0" err="1"/>
              <a:t>می‌باشد</a:t>
            </a:r>
            <a:r>
              <a:rPr lang="fa-IR" dirty="0"/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D8001D6-E96F-8E20-D0F4-41EB9E859DF0}"/>
              </a:ext>
            </a:extLst>
          </p:cNvPr>
          <p:cNvCxnSpPr/>
          <p:nvPr/>
        </p:nvCxnSpPr>
        <p:spPr>
          <a:xfrm flipH="1">
            <a:off x="5151422" y="4132281"/>
            <a:ext cx="950928" cy="439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D89DC5F-AE75-6F15-D4DC-6FCDCCD12FF6}"/>
              </a:ext>
            </a:extLst>
          </p:cNvPr>
          <p:cNvCxnSpPr/>
          <p:nvPr/>
        </p:nvCxnSpPr>
        <p:spPr>
          <a:xfrm>
            <a:off x="2679826" y="3992578"/>
            <a:ext cx="823865" cy="579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36089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51CEBEB-5088-4E63-81A4-0DCEB5B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399484" y="1"/>
            <a:ext cx="6034088" cy="6857999"/>
          </a:xfr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C6D24F99-E026-485A-96CD-AEC981372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580" y="-126749"/>
            <a:ext cx="5672420" cy="7088864"/>
          </a:xfrm>
        </p:spPr>
        <p:txBody>
          <a:bodyPr>
            <a:normAutofit fontScale="25000" lnSpcReduction="20000"/>
          </a:bodyPr>
          <a:lstStyle/>
          <a:p>
            <a:endParaRPr lang="fa-IR" sz="4900" dirty="0"/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در ادبیات علوم سیاسی و ارتباطات، برخی پژوهشگران استدلال </a:t>
            </a:r>
            <a:r>
              <a:rPr lang="fa-IR" sz="5600" b="1" dirty="0" err="1">
                <a:cs typeface="Nazanin" panose="00000400000000000000" pitchFamily="2" charset="-78"/>
              </a:rPr>
              <a:t>می‌کنند</a:t>
            </a:r>
            <a:r>
              <a:rPr lang="fa-IR" sz="5600" b="1" dirty="0">
                <a:cs typeface="Nazanin" panose="00000400000000000000" pitchFamily="2" charset="-78"/>
              </a:rPr>
              <a:t> که سبک ارتباطی </a:t>
            </a:r>
            <a:r>
              <a:rPr lang="fa-IR" sz="5600" b="1" dirty="0" err="1">
                <a:cs typeface="Nazanin" panose="00000400000000000000" pitchFamily="2" charset="-78"/>
              </a:rPr>
              <a:t>ترامپ</a:t>
            </a:r>
            <a:r>
              <a:rPr lang="fa-IR" sz="5600" b="1" dirty="0">
                <a:cs typeface="Nazanin" panose="00000400000000000000" pitchFamily="2" charset="-78"/>
              </a:rPr>
              <a:t> در بسیاری از موضوعات به </a:t>
            </a:r>
            <a:r>
              <a:rPr lang="fa-IR" sz="5600" b="1" dirty="0" err="1">
                <a:cs typeface="Nazanin" panose="00000400000000000000" pitchFamily="2" charset="-78"/>
              </a:rPr>
              <a:t>گونه‌ای</a:t>
            </a:r>
            <a:r>
              <a:rPr lang="fa-IR" sz="5600" b="1" dirty="0">
                <a:cs typeface="Nazanin" panose="00000400000000000000" pitchFamily="2" charset="-78"/>
              </a:rPr>
              <a:t> بود که مرزهای گفتمان </a:t>
            </a:r>
            <a:r>
              <a:rPr lang="fa-IR" sz="5600" b="1" dirty="0" err="1">
                <a:cs typeface="Nazanin" panose="00000400000000000000" pitchFamily="2" charset="-78"/>
              </a:rPr>
              <a:t>قابل‌قبول</a:t>
            </a:r>
            <a:r>
              <a:rPr lang="fa-IR" sz="5600" b="1" dirty="0">
                <a:cs typeface="Nazanin" panose="00000400000000000000" pitchFamily="2" charset="-78"/>
              </a:rPr>
              <a:t> را </a:t>
            </a:r>
            <a:r>
              <a:rPr lang="fa-IR" sz="5600" b="1" dirty="0" err="1">
                <a:cs typeface="Nazanin" panose="00000400000000000000" pitchFamily="2" charset="-78"/>
              </a:rPr>
              <a:t>جابه‌جا</a:t>
            </a:r>
            <a:r>
              <a:rPr lang="fa-IR" sz="5600" b="1" dirty="0">
                <a:cs typeface="Nazanin" panose="00000400000000000000" pitchFamily="2" charset="-78"/>
              </a:rPr>
              <a:t> </a:t>
            </a:r>
            <a:r>
              <a:rPr lang="fa-IR" sz="5600" b="1" dirty="0" err="1">
                <a:cs typeface="Nazanin" panose="00000400000000000000" pitchFamily="2" charset="-78"/>
              </a:rPr>
              <a:t>می‌کرد.مکانیسم‌های</a:t>
            </a:r>
            <a:r>
              <a:rPr lang="fa-IR" sz="5600" b="1" dirty="0">
                <a:cs typeface="Nazanin" panose="00000400000000000000" pitchFamily="2" charset="-78"/>
              </a:rPr>
              <a:t> اصلی که تحلیلگران ذکر </a:t>
            </a:r>
            <a:r>
              <a:rPr lang="fa-IR" sz="5600" b="1" dirty="0" err="1">
                <a:cs typeface="Nazanin" panose="00000400000000000000" pitchFamily="2" charset="-78"/>
              </a:rPr>
              <a:t>می‌کنند</a:t>
            </a:r>
            <a:r>
              <a:rPr lang="fa-IR" sz="5600" b="1" dirty="0">
                <a:cs typeface="Nazanin" panose="00000400000000000000" pitchFamily="2" charset="-78"/>
              </a:rPr>
              <a:t>:</a:t>
            </a:r>
          </a:p>
          <a:p>
            <a:pPr algn="r" rtl="1"/>
            <a:endParaRPr lang="fa-IR" sz="5600" b="1" dirty="0">
              <a:cs typeface="Nazanin" panose="00000400000000000000" pitchFamily="2" charset="-78"/>
            </a:endParaRP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الف) معرفی </a:t>
            </a:r>
            <a:r>
              <a:rPr lang="fa-IR" sz="5600" b="1" dirty="0" err="1">
                <a:cs typeface="Nazanin" panose="00000400000000000000" pitchFamily="2" charset="-78"/>
              </a:rPr>
              <a:t>ایده‌ه</a:t>
            </a:r>
            <a:r>
              <a:rPr lang="fa-IR" sz="5600" b="1" dirty="0">
                <a:cs typeface="Nazanin" panose="00000400000000000000" pitchFamily="2" charset="-78"/>
              </a:rPr>
              <a:t> ای رادیکال به عنوان نقطه شروع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یکی از الگوهای </a:t>
            </a:r>
            <a:r>
              <a:rPr lang="fa-IR" sz="5600" b="1" dirty="0" err="1">
                <a:cs typeface="Nazanin" panose="00000400000000000000" pitchFamily="2" charset="-78"/>
              </a:rPr>
              <a:t>شناخته‌شده</a:t>
            </a:r>
            <a:r>
              <a:rPr lang="fa-IR" sz="5600" b="1" dirty="0">
                <a:cs typeface="Nazanin" panose="00000400000000000000" pitchFamily="2" charset="-78"/>
              </a:rPr>
              <a:t> این است: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مطرح کردن یک موضع بسیار تند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ایجاد شوک </a:t>
            </a:r>
            <a:r>
              <a:rPr lang="fa-IR" sz="5600" b="1" dirty="0" err="1">
                <a:cs typeface="Nazanin" panose="00000400000000000000" pitchFamily="2" charset="-78"/>
              </a:rPr>
              <a:t>رسانه‌ای</a:t>
            </a:r>
            <a:endParaRPr lang="fa-IR" sz="5600" b="1" dirty="0">
              <a:cs typeface="Nazanin" panose="00000400000000000000" pitchFamily="2" charset="-78"/>
            </a:endParaRP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تبدیل آن به موضوع بحث عمومی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عادی شدن تدریجی</a:t>
            </a:r>
          </a:p>
          <a:p>
            <a:pPr algn="r" rtl="1"/>
            <a:r>
              <a:rPr lang="fa-IR" sz="5600" b="1" dirty="0" err="1">
                <a:cs typeface="Nazanin" panose="00000400000000000000" pitchFamily="2" charset="-78"/>
              </a:rPr>
              <a:t>مثال‌هایی</a:t>
            </a:r>
            <a:r>
              <a:rPr lang="fa-IR" sz="5600" b="1" dirty="0">
                <a:cs typeface="Nazanin" panose="00000400000000000000" pitchFamily="2" charset="-78"/>
              </a:rPr>
              <a:t> که در مطالعات سیاسی بررسی </a:t>
            </a:r>
            <a:r>
              <a:rPr lang="fa-IR" sz="5600" b="1" dirty="0" err="1">
                <a:cs typeface="Nazanin" panose="00000400000000000000" pitchFamily="2" charset="-78"/>
              </a:rPr>
              <a:t>شده‌اند</a:t>
            </a:r>
            <a:r>
              <a:rPr lang="fa-IR" sz="5600" b="1" dirty="0">
                <a:cs typeface="Nazanin" panose="00000400000000000000" pitchFamily="2" charset="-78"/>
              </a:rPr>
              <a:t>:</a:t>
            </a:r>
          </a:p>
          <a:p>
            <a:pPr algn="r" rtl="1"/>
            <a:r>
              <a:rPr lang="fa-IR" sz="5600" b="1" dirty="0" err="1">
                <a:cs typeface="Nazanin" panose="00000400000000000000" pitchFamily="2" charset="-78"/>
              </a:rPr>
              <a:t>سیاست‌های</a:t>
            </a:r>
            <a:r>
              <a:rPr lang="fa-IR" sz="5600" b="1" dirty="0">
                <a:cs typeface="Nazanin" panose="00000400000000000000" pitchFamily="2" charset="-78"/>
              </a:rPr>
              <a:t> مهاجرتی بسیار سختگیرانه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روایت «رقابت تمدنی با چین»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تردید نسبت به برخی نهادهای </a:t>
            </a:r>
            <a:r>
              <a:rPr lang="fa-IR" sz="5600" b="1" dirty="0" err="1">
                <a:cs typeface="Nazanin" panose="00000400000000000000" pitchFamily="2" charset="-78"/>
              </a:rPr>
              <a:t>بین‌المللی</a:t>
            </a:r>
            <a:endParaRPr lang="fa-IR" sz="5600" b="1" dirty="0">
              <a:cs typeface="Nazanin" panose="00000400000000000000" pitchFamily="2" charset="-78"/>
            </a:endParaRP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ب) استفاده از «شوک گفتمانی»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در </a:t>
            </a:r>
            <a:r>
              <a:rPr lang="fa-IR" sz="5600" b="1" dirty="0" err="1">
                <a:cs typeface="Nazanin" panose="00000400000000000000" pitchFamily="2" charset="-78"/>
              </a:rPr>
              <a:t>نظریه‌های</a:t>
            </a:r>
            <a:r>
              <a:rPr lang="fa-IR" sz="5600" b="1" dirty="0">
                <a:cs typeface="Nazanin" panose="00000400000000000000" pitchFamily="2" charset="-78"/>
              </a:rPr>
              <a:t> ارتباطات سیاسی، این تکنیک گاهی </a:t>
            </a:r>
            <a:r>
              <a:rPr lang="fa-IR" sz="5600" b="1" dirty="0" err="1">
                <a:cs typeface="Nazanin" panose="00000400000000000000" pitchFamily="2" charset="-78"/>
              </a:rPr>
              <a:t>shock</a:t>
            </a:r>
            <a:r>
              <a:rPr lang="fa-IR" sz="5600" b="1" dirty="0">
                <a:cs typeface="Nazanin" panose="00000400000000000000" pitchFamily="2" charset="-78"/>
              </a:rPr>
              <a:t> </a:t>
            </a:r>
            <a:r>
              <a:rPr lang="fa-IR" sz="5600" b="1" dirty="0" err="1">
                <a:cs typeface="Nazanin" panose="00000400000000000000" pitchFamily="2" charset="-78"/>
              </a:rPr>
              <a:t>framing</a:t>
            </a:r>
            <a:r>
              <a:rPr lang="fa-IR" sz="5600" b="1" dirty="0">
                <a:cs typeface="Nazanin" panose="00000400000000000000" pitchFamily="2" charset="-78"/>
              </a:rPr>
              <a:t> یا </a:t>
            </a:r>
            <a:r>
              <a:rPr lang="fa-IR" sz="5600" b="1" dirty="0" err="1">
                <a:cs typeface="Nazanin" panose="00000400000000000000" pitchFamily="2" charset="-78"/>
              </a:rPr>
              <a:t>norm</a:t>
            </a:r>
            <a:r>
              <a:rPr lang="fa-IR" sz="5600" b="1" dirty="0">
                <a:cs typeface="Nazanin" panose="00000400000000000000" pitchFamily="2" charset="-78"/>
              </a:rPr>
              <a:t> </a:t>
            </a:r>
            <a:r>
              <a:rPr lang="fa-IR" sz="5600" b="1" dirty="0" err="1">
                <a:cs typeface="Nazanin" panose="00000400000000000000" pitchFamily="2" charset="-78"/>
              </a:rPr>
              <a:t>disruption</a:t>
            </a:r>
            <a:r>
              <a:rPr lang="fa-IR" sz="5600" b="1" dirty="0">
                <a:cs typeface="Nazanin" panose="00000400000000000000" pitchFamily="2" charset="-78"/>
              </a:rPr>
              <a:t> نامیده </a:t>
            </a:r>
            <a:r>
              <a:rPr lang="fa-IR" sz="5600" b="1" dirty="0" err="1">
                <a:cs typeface="Nazanin" panose="00000400000000000000" pitchFamily="2" charset="-78"/>
              </a:rPr>
              <a:t>می‌شود</a:t>
            </a:r>
            <a:r>
              <a:rPr lang="fa-IR" sz="5600" b="1" dirty="0">
                <a:cs typeface="Nazanin" panose="00000400000000000000" pitchFamily="2" charset="-78"/>
              </a:rPr>
              <a:t>.</a:t>
            </a:r>
          </a:p>
          <a:p>
            <a:pPr algn="r" rtl="1"/>
            <a:r>
              <a:rPr lang="fa-IR" sz="5600" b="1" dirty="0" err="1">
                <a:cs typeface="Nazanin" panose="00000400000000000000" pitchFamily="2" charset="-78"/>
              </a:rPr>
              <a:t>ویژگی‌ها</a:t>
            </a:r>
            <a:r>
              <a:rPr lang="fa-IR" sz="5600" b="1" dirty="0">
                <a:cs typeface="Nazanin" panose="00000400000000000000" pitchFamily="2" charset="-78"/>
              </a:rPr>
              <a:t>: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بیان </a:t>
            </a:r>
            <a:r>
              <a:rPr lang="fa-IR" sz="5600" b="1" dirty="0" err="1">
                <a:cs typeface="Nazanin" panose="00000400000000000000" pitchFamily="2" charset="-78"/>
              </a:rPr>
              <a:t>گزاره‌های</a:t>
            </a:r>
            <a:r>
              <a:rPr lang="fa-IR" sz="5600" b="1" dirty="0">
                <a:cs typeface="Nazanin" panose="00000400000000000000" pitchFamily="2" charset="-78"/>
              </a:rPr>
              <a:t> بسیار صریح یا جنجالی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شکستن هنجارهای زبانی سیاست سنتی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ایجاد پوشش </a:t>
            </a:r>
            <a:r>
              <a:rPr lang="fa-IR" sz="5600" b="1" dirty="0" err="1">
                <a:cs typeface="Nazanin" panose="00000400000000000000" pitchFamily="2" charset="-78"/>
              </a:rPr>
              <a:t>رسانه‌ای</a:t>
            </a:r>
            <a:r>
              <a:rPr lang="fa-IR" sz="5600" b="1" dirty="0">
                <a:cs typeface="Nazanin" panose="00000400000000000000" pitchFamily="2" charset="-78"/>
              </a:rPr>
              <a:t> گسترده</a:t>
            </a:r>
          </a:p>
          <a:p>
            <a:pPr algn="r" rtl="1"/>
            <a:r>
              <a:rPr lang="fa-IR" sz="5600" b="1" dirty="0">
                <a:cs typeface="Nazanin" panose="00000400000000000000" pitchFamily="2" charset="-78"/>
              </a:rPr>
              <a:t>نتیجه شناختی:</a:t>
            </a:r>
          </a:p>
          <a:p>
            <a:pPr algn="r" rtl="1"/>
            <a:r>
              <a:rPr lang="fa-IR" sz="5600" b="1" dirty="0" err="1">
                <a:cs typeface="Nazanin" panose="00000400000000000000" pitchFamily="2" charset="-78"/>
              </a:rPr>
              <a:t>رسانه‌ها</a:t>
            </a:r>
            <a:r>
              <a:rPr lang="fa-IR" sz="5600" b="1" dirty="0">
                <a:cs typeface="Nazanin" panose="00000400000000000000" pitchFamily="2" charset="-78"/>
              </a:rPr>
              <a:t> و افکار عمومی مجبور </a:t>
            </a:r>
            <a:r>
              <a:rPr lang="fa-IR" sz="5600" b="1" dirty="0" err="1">
                <a:cs typeface="Nazanin" panose="00000400000000000000" pitchFamily="2" charset="-78"/>
              </a:rPr>
              <a:t>می‌شوند</a:t>
            </a:r>
            <a:r>
              <a:rPr lang="fa-IR" sz="5600" b="1" dirty="0">
                <a:cs typeface="Nazanin" panose="00000400000000000000" pitchFamily="2" charset="-78"/>
              </a:rPr>
              <a:t> </a:t>
            </a:r>
            <a:r>
              <a:rPr lang="fa-IR" sz="5600" b="1" dirty="0" err="1">
                <a:cs typeface="Nazanin" panose="00000400000000000000" pitchFamily="2" charset="-78"/>
              </a:rPr>
              <a:t>دربارهٔ</a:t>
            </a:r>
            <a:r>
              <a:rPr lang="fa-IR" sz="5600" b="1" dirty="0">
                <a:cs typeface="Nazanin" panose="00000400000000000000" pitchFamily="2" charset="-78"/>
              </a:rPr>
              <a:t> همان موضوع بحث کنند، حتی اگر با آن مخالف </a:t>
            </a:r>
            <a:r>
              <a:rPr lang="fa-IR" sz="5600" b="1" dirty="0" err="1">
                <a:cs typeface="Nazanin" panose="00000400000000000000" pitchFamily="2" charset="-78"/>
              </a:rPr>
              <a:t>باشند.این</a:t>
            </a:r>
            <a:r>
              <a:rPr lang="fa-IR" sz="5600" b="1" dirty="0">
                <a:cs typeface="Nazanin" panose="00000400000000000000" pitchFamily="2" charset="-78"/>
              </a:rPr>
              <a:t> خود باعث گسترش </a:t>
            </a:r>
            <a:r>
              <a:rPr lang="fa-IR" sz="5600" b="1" dirty="0" err="1">
                <a:cs typeface="Nazanin" panose="00000400000000000000" pitchFamily="2" charset="-78"/>
              </a:rPr>
              <a:t>پنجرهٔ</a:t>
            </a:r>
            <a:r>
              <a:rPr lang="fa-IR" sz="5600" b="1" dirty="0">
                <a:cs typeface="Nazanin" panose="00000400000000000000" pitchFamily="2" charset="-78"/>
              </a:rPr>
              <a:t> گفتمان </a:t>
            </a:r>
            <a:r>
              <a:rPr lang="fa-IR" sz="5600" b="1" dirty="0" err="1">
                <a:cs typeface="Nazanin" panose="00000400000000000000" pitchFamily="2" charset="-78"/>
              </a:rPr>
              <a:t>می‌شود</a:t>
            </a:r>
            <a:r>
              <a:rPr lang="fa-IR" sz="5600" b="1" dirty="0">
                <a:cs typeface="Nazanin" panose="00000400000000000000" pitchFamily="2" charset="-78"/>
              </a:rPr>
              <a:t>.</a:t>
            </a:r>
          </a:p>
          <a:p>
            <a:pPr algn="r" rtl="1"/>
            <a:endParaRPr lang="fa-IR" sz="4900" dirty="0"/>
          </a:p>
          <a:p>
            <a:pPr algn="r" rtl="1"/>
            <a:endParaRPr lang="fa-IR" sz="4900" dirty="0"/>
          </a:p>
          <a:p>
            <a:pPr algn="r"/>
            <a:endParaRPr lang="fa-IR" dirty="0"/>
          </a:p>
          <a:p>
            <a:r>
              <a:rPr lang="fa-IR" sz="6400" b="1" cap="all" dirty="0"/>
              <a:t> </a:t>
            </a:r>
            <a:endParaRPr lang="en-US" sz="6400" b="1" cap="all" dirty="0"/>
          </a:p>
          <a:p>
            <a:r>
              <a:rPr lang="fa-IR" sz="6400" dirty="0"/>
              <a:t> </a:t>
            </a:r>
            <a:endParaRPr lang="en-US" sz="6400" dirty="0"/>
          </a:p>
          <a:p>
            <a:r>
              <a:rPr lang="fa-IR" sz="6400" b="1" cap="all" dirty="0"/>
              <a:t> </a:t>
            </a:r>
            <a:endParaRPr lang="en-US" sz="6400" b="1" cap="all" dirty="0"/>
          </a:p>
          <a:p>
            <a:r>
              <a:rPr lang="fa-IR" sz="6400" dirty="0"/>
              <a:t> </a:t>
            </a:r>
            <a:endParaRPr lang="en-US" sz="6400" dirty="0"/>
          </a:p>
          <a:p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50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F03AADD-A4FE-4CE8-944C-3F9C9777F0A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18761" y="470781"/>
            <a:ext cx="4275138" cy="5213814"/>
          </a:xfrm>
        </p:spPr>
        <p:txBody>
          <a:bodyPr/>
          <a:lstStyle/>
          <a:p>
            <a:pPr algn="r" rtl="1"/>
            <a:r>
              <a:rPr lang="fa-IR" b="1" dirty="0"/>
              <a:t>ج) اشباع </a:t>
            </a:r>
            <a:r>
              <a:rPr lang="fa-IR" b="1" dirty="0" err="1"/>
              <a:t>رسانه‌ای</a:t>
            </a:r>
            <a:r>
              <a:rPr lang="fa-IR" b="1" dirty="0"/>
              <a:t> (</a:t>
            </a:r>
            <a:r>
              <a:rPr lang="fa-IR" b="1" dirty="0" err="1"/>
              <a:t>Agenda</a:t>
            </a:r>
            <a:r>
              <a:rPr lang="fa-IR" b="1" dirty="0"/>
              <a:t> </a:t>
            </a:r>
            <a:r>
              <a:rPr lang="fa-IR" b="1" dirty="0" err="1"/>
              <a:t>Flooding</a:t>
            </a:r>
            <a:r>
              <a:rPr lang="fa-IR" b="1" dirty="0"/>
              <a:t>)</a:t>
            </a:r>
          </a:p>
          <a:p>
            <a:pPr algn="r" rtl="1"/>
            <a:r>
              <a:rPr lang="fa-IR" dirty="0"/>
              <a:t>تحلیلگران ارتباطات به </a:t>
            </a:r>
            <a:r>
              <a:rPr lang="fa-IR" dirty="0" err="1"/>
              <a:t>پدیده‌ای</a:t>
            </a:r>
            <a:r>
              <a:rPr lang="fa-IR" dirty="0"/>
              <a:t> اشاره </a:t>
            </a:r>
            <a:r>
              <a:rPr lang="fa-IR" dirty="0" err="1"/>
              <a:t>می‌کنند</a:t>
            </a:r>
            <a:r>
              <a:rPr lang="fa-IR" dirty="0"/>
              <a:t> که گاهی «</a:t>
            </a:r>
            <a:r>
              <a:rPr lang="fa-IR" dirty="0" err="1"/>
              <a:t>flooding</a:t>
            </a:r>
            <a:r>
              <a:rPr lang="fa-IR" dirty="0"/>
              <a:t> </a:t>
            </a:r>
            <a:r>
              <a:rPr lang="fa-IR" dirty="0" err="1"/>
              <a:t>the</a:t>
            </a:r>
            <a:r>
              <a:rPr lang="fa-IR" dirty="0"/>
              <a:t> </a:t>
            </a:r>
            <a:r>
              <a:rPr lang="fa-IR" dirty="0" err="1"/>
              <a:t>zone</a:t>
            </a:r>
            <a:r>
              <a:rPr lang="fa-IR" dirty="0"/>
              <a:t>» نامیده </a:t>
            </a:r>
            <a:r>
              <a:rPr lang="fa-IR" dirty="0" err="1"/>
              <a:t>می‌شود</a:t>
            </a:r>
            <a:r>
              <a:rPr lang="fa-IR" dirty="0"/>
              <a:t>.</a:t>
            </a:r>
          </a:p>
          <a:p>
            <a:pPr algn="r" rtl="1"/>
            <a:r>
              <a:rPr lang="fa-IR" dirty="0"/>
              <a:t>یعنی:</a:t>
            </a:r>
          </a:p>
          <a:p>
            <a:pPr algn="r" rtl="1"/>
            <a:r>
              <a:rPr lang="fa-IR" dirty="0"/>
              <a:t>تولید مداوم </a:t>
            </a:r>
            <a:r>
              <a:rPr lang="fa-IR" dirty="0" err="1"/>
              <a:t>پیام‌های</a:t>
            </a:r>
            <a:r>
              <a:rPr lang="fa-IR" dirty="0"/>
              <a:t> </a:t>
            </a:r>
            <a:r>
              <a:rPr lang="fa-IR" dirty="0" err="1"/>
              <a:t>بحث‌برانگیز</a:t>
            </a:r>
            <a:endParaRPr lang="fa-IR" dirty="0"/>
          </a:p>
          <a:p>
            <a:pPr algn="r" rtl="1"/>
            <a:r>
              <a:rPr lang="fa-IR" dirty="0"/>
              <a:t>تغییر سریع موضوعات</a:t>
            </a:r>
          </a:p>
          <a:p>
            <a:pPr algn="r" rtl="1"/>
            <a:r>
              <a:rPr lang="fa-IR" dirty="0"/>
              <a:t>ایجاد حجم بالای توجه </a:t>
            </a:r>
            <a:r>
              <a:rPr lang="fa-IR" dirty="0" err="1"/>
              <a:t>رسانه‌ای</a:t>
            </a:r>
            <a:endParaRPr lang="fa-IR" dirty="0"/>
          </a:p>
          <a:p>
            <a:pPr algn="r" rtl="1"/>
            <a:r>
              <a:rPr lang="fa-IR" dirty="0"/>
              <a:t>اثر شناختی:</a:t>
            </a:r>
          </a:p>
          <a:p>
            <a:pPr algn="r" rtl="1"/>
            <a:r>
              <a:rPr lang="fa-IR" dirty="0"/>
              <a:t>کنترل نسبی </a:t>
            </a:r>
            <a:r>
              <a:rPr lang="fa-IR" b="1" dirty="0"/>
              <a:t>دستور کار </a:t>
            </a:r>
            <a:r>
              <a:rPr lang="fa-IR" b="1" dirty="0" err="1"/>
              <a:t>رسانه‌ای</a:t>
            </a:r>
            <a:r>
              <a:rPr lang="fa-IR" b="1" dirty="0"/>
              <a:t> (</a:t>
            </a:r>
            <a:r>
              <a:rPr lang="fa-IR" b="1" dirty="0" err="1"/>
              <a:t>agenda</a:t>
            </a:r>
            <a:r>
              <a:rPr lang="fa-IR" b="1" dirty="0"/>
              <a:t> </a:t>
            </a:r>
            <a:r>
              <a:rPr lang="fa-IR" b="1" dirty="0" err="1"/>
              <a:t>setting</a:t>
            </a:r>
            <a:r>
              <a:rPr lang="fa-IR" b="1" dirty="0"/>
              <a:t>)</a:t>
            </a:r>
            <a:r>
              <a:rPr lang="fa-IR" dirty="0"/>
              <a:t>.</a:t>
            </a:r>
          </a:p>
          <a:p>
            <a:pPr algn="r" rtl="1"/>
            <a:r>
              <a:rPr lang="fa-IR" dirty="0"/>
              <a:t>در نتیجه، موضوعاتی که قبلاً </a:t>
            </a:r>
            <a:r>
              <a:rPr lang="fa-IR" dirty="0" err="1"/>
              <a:t>حاشیه‌ای</a:t>
            </a:r>
            <a:r>
              <a:rPr lang="fa-IR" dirty="0"/>
              <a:t> بودند وارد مرکز توجه </a:t>
            </a:r>
            <a:r>
              <a:rPr lang="fa-IR" dirty="0" err="1"/>
              <a:t>می‌شوند</a:t>
            </a:r>
            <a:r>
              <a:rPr lang="fa-IR" dirty="0"/>
              <a:t>.</a:t>
            </a:r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endParaRPr lang="en-US" dirty="0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EAB7860-C105-46A8-8B51-C886DCFAB52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2237" r="22237"/>
          <a:stretch/>
        </p:blipFill>
        <p:spPr/>
      </p:pic>
      <p:sp>
        <p:nvSpPr>
          <p:cNvPr id="2" name="Star: 5 Points 1">
            <a:extLst>
              <a:ext uri="{FF2B5EF4-FFF2-40B4-BE49-F238E27FC236}">
                <a16:creationId xmlns:a16="http://schemas.microsoft.com/office/drawing/2014/main" id="{0FF8FEC6-6CDE-7D88-2323-DDF6142CDA0C}"/>
              </a:ext>
            </a:extLst>
          </p:cNvPr>
          <p:cNvSpPr/>
          <p:nvPr/>
        </p:nvSpPr>
        <p:spPr>
          <a:xfrm>
            <a:off x="5359744" y="178893"/>
            <a:ext cx="202101" cy="184639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AFB35FDF-EEBF-81C3-DB3B-493704507F46}"/>
              </a:ext>
            </a:extLst>
          </p:cNvPr>
          <p:cNvSpPr/>
          <p:nvPr/>
        </p:nvSpPr>
        <p:spPr>
          <a:xfrm>
            <a:off x="5893899" y="2898161"/>
            <a:ext cx="202101" cy="184639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6563362F-8E59-34BD-606B-07B09D3B090B}"/>
              </a:ext>
            </a:extLst>
          </p:cNvPr>
          <p:cNvSpPr/>
          <p:nvPr/>
        </p:nvSpPr>
        <p:spPr>
          <a:xfrm>
            <a:off x="-86215" y="5791844"/>
            <a:ext cx="3005750" cy="1530036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70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Hexagon 21">
            <a:extLst>
              <a:ext uri="{FF2B5EF4-FFF2-40B4-BE49-F238E27FC236}">
                <a16:creationId xmlns:a16="http://schemas.microsoft.com/office/drawing/2014/main" id="{8931DDA4-6E0A-4CD6-92DA-3787D0A64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64548" y="2277832"/>
            <a:ext cx="685800" cy="60415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8DC04250-3EFF-4260-841A-83A3745A3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12960" y="2277832"/>
            <a:ext cx="685800" cy="604157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73AA3A47-BB43-4280-BD7B-7095FEBBBC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38754" y="2277832"/>
            <a:ext cx="685800" cy="604157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C9ADA53C-9ACF-479A-B6E8-7BB006F02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890342" y="2277832"/>
            <a:ext cx="685800" cy="604157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88C20CF-C1EE-4092-B52D-FD4AB2AB250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anchor="ctr"/>
          <a:lstStyle/>
          <a:p>
            <a:pPr algn="ctr"/>
            <a:r>
              <a:rPr lang="fa-IR" sz="3600" b="1" dirty="0" err="1">
                <a:solidFill>
                  <a:schemeClr val="tx1"/>
                </a:solidFill>
              </a:rPr>
              <a:t>ترامپ</a:t>
            </a:r>
            <a:r>
              <a:rPr lang="fa-IR" sz="3600" b="1" dirty="0">
                <a:solidFill>
                  <a:schemeClr val="tx1"/>
                </a:solidFill>
              </a:rPr>
              <a:t> با تکنیک </a:t>
            </a:r>
            <a:r>
              <a:rPr lang="fa-IR" sz="3600" b="1" dirty="0" err="1">
                <a:solidFill>
                  <a:schemeClr val="tx1"/>
                </a:solidFill>
              </a:rPr>
              <a:t>اورتون</a:t>
            </a:r>
            <a:r>
              <a:rPr lang="fa-IR" sz="3600" b="1" dirty="0">
                <a:solidFill>
                  <a:schemeClr val="tx1"/>
                </a:solidFill>
              </a:rPr>
              <a:t> چگونه علیه تیم ملی برنامه ریزی کرد؟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EB84A30F-F3B0-42F4-8DF6-3D9E61AB0E01}"/>
              </a:ext>
            </a:extLst>
          </p:cNvPr>
          <p:cNvSpPr txBox="1">
            <a:spLocks/>
          </p:cNvSpPr>
          <p:nvPr/>
        </p:nvSpPr>
        <p:spPr>
          <a:xfrm>
            <a:off x="832936" y="1709111"/>
            <a:ext cx="604158" cy="501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A6F1A"/>
              </a:solidFill>
              <a:effectLst/>
              <a:uLnTx/>
              <a:uFillTx/>
              <a:latin typeface="Corbel"/>
              <a:ea typeface="+mj-ea"/>
              <a:cs typeface="Biome Light" panose="020B0303030204020804" pitchFamily="34" charset="0"/>
            </a:endParaRPr>
          </a:p>
        </p:txBody>
      </p:sp>
      <p:sp>
        <p:nvSpPr>
          <p:cNvPr id="78" name="Title 1">
            <a:extLst>
              <a:ext uri="{FF2B5EF4-FFF2-40B4-BE49-F238E27FC236}">
                <a16:creationId xmlns:a16="http://schemas.microsoft.com/office/drawing/2014/main" id="{0BEEF0A5-2CB1-4246-A58F-DA45646140C6}"/>
              </a:ext>
            </a:extLst>
          </p:cNvPr>
          <p:cNvSpPr txBox="1">
            <a:spLocks/>
          </p:cNvSpPr>
          <p:nvPr/>
        </p:nvSpPr>
        <p:spPr>
          <a:xfrm>
            <a:off x="3558732" y="1709111"/>
            <a:ext cx="604157" cy="501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A6F1A"/>
              </a:solidFill>
              <a:effectLst/>
              <a:uLnTx/>
              <a:uFillTx/>
              <a:latin typeface="Corbel"/>
              <a:ea typeface="+mj-ea"/>
              <a:cs typeface="Biome Light" panose="020B03030302040208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4CA3F56-6B4F-4DFF-B133-DBA85DE68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4855" y="2578060"/>
            <a:ext cx="3164442" cy="30150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156482F-4317-491F-AFBA-E1AC4F3EE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34200" y="2578059"/>
            <a:ext cx="2353846" cy="385895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4F6EFBC-D760-468D-9BF7-FAAD40BF5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66051" y="2578059"/>
            <a:ext cx="2561078" cy="427994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A80BA8B-9E64-46F6-BB41-F59F1B3E9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252642" y="2578060"/>
            <a:ext cx="2218218" cy="301502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2A33B70-9718-4660-A2AE-8C514CC59259}"/>
              </a:ext>
            </a:extLst>
          </p:cNvPr>
          <p:cNvSpPr txBox="1"/>
          <p:nvPr/>
        </p:nvSpPr>
        <p:spPr>
          <a:xfrm>
            <a:off x="1741713" y="2410633"/>
            <a:ext cx="60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Biome Light" panose="020B0303030204020804" pitchFamily="34" charset="0"/>
              </a:rPr>
              <a:t>4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8B5CD73-11BC-43DA-910C-ABCDC49C4233}"/>
              </a:ext>
            </a:extLst>
          </p:cNvPr>
          <p:cNvSpPr txBox="1"/>
          <p:nvPr/>
        </p:nvSpPr>
        <p:spPr>
          <a:xfrm>
            <a:off x="4390864" y="2410633"/>
            <a:ext cx="7570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Biome Light" panose="020B0303030204020804" pitchFamily="34" charset="0"/>
              </a:rPr>
              <a:t>3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8A985E6F-8992-46C8-A3A9-0252AC0BD256}"/>
              </a:ext>
            </a:extLst>
          </p:cNvPr>
          <p:cNvSpPr txBox="1"/>
          <p:nvPr/>
        </p:nvSpPr>
        <p:spPr>
          <a:xfrm>
            <a:off x="7116658" y="2410633"/>
            <a:ext cx="757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Biome Light" panose="020B03030302040208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A49F82E-F0CC-4890-8686-8F661F8C7332}"/>
              </a:ext>
            </a:extLst>
          </p:cNvPr>
          <p:cNvSpPr txBox="1"/>
          <p:nvPr/>
        </p:nvSpPr>
        <p:spPr>
          <a:xfrm>
            <a:off x="9842452" y="2410633"/>
            <a:ext cx="757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Biome Light" panose="020B03030302040208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9097234-38E0-4114-A29F-508805824B65}"/>
              </a:ext>
            </a:extLst>
          </p:cNvPr>
          <p:cNvSpPr txBox="1"/>
          <p:nvPr/>
        </p:nvSpPr>
        <p:spPr>
          <a:xfrm>
            <a:off x="144856" y="2980282"/>
            <a:ext cx="3144662" cy="2533277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Biome Light" panose="020B0303030204020804" pitchFamily="34" charset="0"/>
              </a:rPr>
              <a:t>اثر رسانه ای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b="1" dirty="0">
              <a:solidFill>
                <a:prstClr val="black"/>
              </a:solidFill>
              <a:latin typeface="Corbel"/>
              <a:cs typeface="Biome Light" panose="020B0303030204020804" pitchFamily="34" charset="0"/>
            </a:endParaRPr>
          </a:p>
          <a:p>
            <a:pPr algn="ctr" rtl="1"/>
            <a:r>
              <a:rPr lang="fa-IR" sz="1600" dirty="0"/>
              <a:t>حتی اگر موضع اولیه پس گرفته شود، چند پیامد باقی </a:t>
            </a:r>
            <a:r>
              <a:rPr lang="fa-IR" sz="1600" dirty="0" err="1"/>
              <a:t>می‌ماند</a:t>
            </a:r>
            <a:r>
              <a:rPr lang="fa-IR" sz="1600" dirty="0"/>
              <a:t>:</a:t>
            </a:r>
          </a:p>
          <a:p>
            <a:pPr algn="ctr" rtl="1"/>
            <a:r>
              <a:rPr lang="fa-IR" sz="1600" dirty="0"/>
              <a:t>موضوع به مرکز توجه </a:t>
            </a:r>
            <a:r>
              <a:rPr lang="fa-IR" sz="1600" dirty="0" err="1"/>
              <a:t>رسانه‌ها</a:t>
            </a:r>
            <a:r>
              <a:rPr lang="fa-IR" sz="1600" dirty="0"/>
              <a:t> منتقل </a:t>
            </a:r>
            <a:r>
              <a:rPr lang="fa-IR" sz="1600" dirty="0" err="1"/>
              <a:t>می‌شود</a:t>
            </a:r>
            <a:endParaRPr lang="fa-IR" sz="1600" dirty="0"/>
          </a:p>
          <a:p>
            <a:pPr algn="ctr" rtl="1"/>
            <a:r>
              <a:rPr lang="fa-IR" sz="1600" dirty="0"/>
              <a:t> </a:t>
            </a:r>
          </a:p>
          <a:p>
            <a:pPr algn="ctr" rtl="1"/>
            <a:r>
              <a:rPr lang="fa-IR" sz="1600" dirty="0"/>
              <a:t>چارچوب امنیتی برای تفسیر آن رویداد </a:t>
            </a:r>
            <a:r>
              <a:rPr lang="fa-IR" dirty="0"/>
              <a:t>وارد گفتمان </a:t>
            </a:r>
            <a:r>
              <a:rPr lang="fa-IR" dirty="0" err="1"/>
              <a:t>می‌شود</a:t>
            </a:r>
            <a:endParaRPr lang="fa-IR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Biome Light" panose="020B0303030204020804" pitchFamily="34" charset="0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89E278-8976-4219-B8E5-16D2E65CD0E0}"/>
              </a:ext>
            </a:extLst>
          </p:cNvPr>
          <p:cNvSpPr txBox="1"/>
          <p:nvPr/>
        </p:nvSpPr>
        <p:spPr>
          <a:xfrm>
            <a:off x="3735229" y="3140311"/>
            <a:ext cx="2085110" cy="1827578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lvl="0" algn="ctr" defTabSz="914400">
              <a:defRPr/>
            </a:pPr>
            <a:r>
              <a:rPr lang="fa-IR" dirty="0" err="1"/>
              <a:t>مرحلهٔ</a:t>
            </a:r>
            <a:r>
              <a:rPr lang="fa-IR" dirty="0"/>
              <a:t> </a:t>
            </a:r>
            <a:r>
              <a:rPr lang="fa-IR" dirty="0" err="1"/>
              <a:t>عقب‌نشینی</a:t>
            </a:r>
            <a:r>
              <a:rPr lang="fa-IR" dirty="0"/>
              <a:t> یا تعدیل پیام</a:t>
            </a:r>
            <a:endParaRPr kumimoji="0" lang="fa-I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algn="ctr" rtl="1"/>
            <a:r>
              <a:rPr lang="fa-IR" sz="1400" dirty="0"/>
              <a:t>وقتی پیام بعدی منتشر </a:t>
            </a:r>
            <a:r>
              <a:rPr lang="fa-IR" sz="1400" dirty="0" err="1"/>
              <a:t>می‌شود</a:t>
            </a:r>
            <a:r>
              <a:rPr lang="fa-IR" sz="1400" dirty="0"/>
              <a:t> که «همه </a:t>
            </a:r>
            <a:r>
              <a:rPr lang="fa-IR" sz="1400" dirty="0" err="1"/>
              <a:t>می‌توانند</a:t>
            </a:r>
            <a:r>
              <a:rPr lang="fa-IR" sz="1400" dirty="0"/>
              <a:t> بیایند»، در واقع یک </a:t>
            </a:r>
            <a:r>
              <a:rPr lang="fa-IR" sz="1400" b="1" dirty="0" err="1"/>
              <a:t>بازتنظیم</a:t>
            </a:r>
            <a:r>
              <a:rPr lang="fa-IR" sz="1400" b="1" dirty="0"/>
              <a:t> موقعیت گفتمانی</a:t>
            </a:r>
            <a:r>
              <a:rPr lang="fa-IR" sz="1400" dirty="0"/>
              <a:t> اتفاق </a:t>
            </a:r>
            <a:r>
              <a:rPr lang="fa-IR" sz="1400" dirty="0" err="1"/>
              <a:t>می‌افتد</a:t>
            </a:r>
            <a:r>
              <a:rPr lang="fa-IR" sz="1400" dirty="0"/>
              <a:t>.</a:t>
            </a:r>
          </a:p>
          <a:p>
            <a:pPr algn="ctr" rtl="1"/>
            <a:endParaRPr lang="fa-IR" sz="1400" dirty="0"/>
          </a:p>
          <a:p>
            <a:pPr algn="ctr" rtl="1"/>
            <a:r>
              <a:rPr lang="fa-IR" sz="1400" dirty="0"/>
              <a:t>به فاصله 9 </a:t>
            </a:r>
            <a:r>
              <a:rPr lang="fa-IR" sz="1400" dirty="0" err="1"/>
              <a:t>ساعت:همه</a:t>
            </a:r>
            <a:r>
              <a:rPr lang="fa-IR" sz="1400" dirty="0"/>
              <a:t> تیم ها بیایند.</a:t>
            </a:r>
          </a:p>
          <a:p>
            <a:pPr algn="ctr" rtl="1"/>
            <a:endParaRPr lang="fa-IR" sz="1400" dirty="0"/>
          </a:p>
          <a:p>
            <a:pPr algn="ctr" rtl="1"/>
            <a:r>
              <a:rPr lang="en-US" sz="1400" dirty="0"/>
              <a:t>Acceptable</a:t>
            </a:r>
            <a:endParaRPr lang="fa-IR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60F69B-8088-4A76-862A-5DC3B7B099A1}"/>
              </a:ext>
            </a:extLst>
          </p:cNvPr>
          <p:cNvSpPr txBox="1"/>
          <p:nvPr/>
        </p:nvSpPr>
        <p:spPr>
          <a:xfrm>
            <a:off x="6452646" y="3358599"/>
            <a:ext cx="2085110" cy="1765662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lvl="0" algn="ctr" defTabSz="914400">
              <a:defRPr/>
            </a:pPr>
            <a:r>
              <a:rPr lang="fa-IR" sz="1400" dirty="0" err="1"/>
              <a:t>مرحلهٔ</a:t>
            </a:r>
            <a:r>
              <a:rPr lang="fa-IR" sz="1400" dirty="0"/>
              <a:t> واکنش افکار عمومی</a:t>
            </a:r>
          </a:p>
          <a:p>
            <a:pPr lvl="0" algn="ctr" defTabSz="914400">
              <a:defRPr/>
            </a:pPr>
            <a:endParaRPr kumimoji="0" lang="fa-I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lvl="0" algn="ctr" defTabSz="914400">
              <a:defRPr/>
            </a:pP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algn="ctr" rtl="1"/>
            <a:r>
              <a:rPr lang="fa-IR" sz="1600" dirty="0"/>
              <a:t>وقتی واکنش شدید یا منفی شکل </a:t>
            </a:r>
            <a:r>
              <a:rPr lang="fa-IR" sz="1600" dirty="0" err="1"/>
              <a:t>می‌گیرد</a:t>
            </a:r>
            <a:r>
              <a:rPr lang="fa-IR" sz="1600" dirty="0"/>
              <a:t>، در واقع جامعه در حال </a:t>
            </a:r>
            <a:r>
              <a:rPr lang="fa-IR" sz="1600" b="1" dirty="0" err="1"/>
              <a:t>بازتعریف</a:t>
            </a:r>
            <a:r>
              <a:rPr lang="fa-IR" sz="1600" b="1" dirty="0"/>
              <a:t> مرزهای پنجره</a:t>
            </a:r>
            <a:r>
              <a:rPr lang="fa-IR" sz="1600" dirty="0"/>
              <a:t> است.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Biome Light" panose="020B0303030204020804" pitchFamily="34" charset="0"/>
              </a:rPr>
              <a:t>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4673B4-C0B9-43A0-B642-C8D78A87A514}"/>
              </a:ext>
            </a:extLst>
          </p:cNvPr>
          <p:cNvSpPr txBox="1"/>
          <p:nvPr/>
        </p:nvSpPr>
        <p:spPr>
          <a:xfrm>
            <a:off x="9252642" y="3358599"/>
            <a:ext cx="2010908" cy="1609290"/>
          </a:xfrm>
          <a:prstGeom prst="rect">
            <a:avLst/>
          </a:prstGeom>
          <a:noFill/>
        </p:spPr>
        <p:txBody>
          <a:bodyPr wrap="square" rIns="0" rtlCol="0">
            <a:noAutofit/>
          </a:bodyPr>
          <a:lstStyle/>
          <a:p>
            <a:pPr lvl="0" algn="ctr" defTabSz="914400">
              <a:defRPr/>
            </a:pPr>
            <a:r>
              <a:rPr lang="fa-IR" dirty="0" err="1"/>
              <a:t>مرحلهٔ</a:t>
            </a:r>
            <a:r>
              <a:rPr lang="fa-IR" dirty="0"/>
              <a:t> «شوک گفتمانی» (طرح ایده خارج از پنجره)</a:t>
            </a:r>
          </a:p>
          <a:p>
            <a:pPr lvl="0" algn="ctr" defTabSz="914400">
              <a:defRPr/>
            </a:pPr>
            <a:r>
              <a:rPr lang="fa-IR" dirty="0"/>
              <a:t>تیم ملی جمهوری اسلامی ایران بهتر است به آمریکا نیاید.</a:t>
            </a:r>
          </a:p>
          <a:p>
            <a:pPr algn="ctr" defTabSz="914400">
              <a:defRPr/>
            </a:pPr>
            <a:r>
              <a:rPr lang="en-US" dirty="0"/>
              <a:t>Unthinkable / Radical</a:t>
            </a:r>
          </a:p>
          <a:p>
            <a:pPr lvl="0" algn="ctr" defTabSz="914400"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Biome Light" panose="020B0303030204020804" pitchFamily="34" charset="0"/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8A916A94-49BC-0873-9672-FAD0BC7E078B}"/>
              </a:ext>
            </a:extLst>
          </p:cNvPr>
          <p:cNvSpPr/>
          <p:nvPr/>
        </p:nvSpPr>
        <p:spPr>
          <a:xfrm flipH="1">
            <a:off x="8981744" y="2193837"/>
            <a:ext cx="487405" cy="20034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C6D45342-8806-EF5D-3EE7-CC7093B8AB23}"/>
              </a:ext>
            </a:extLst>
          </p:cNvPr>
          <p:cNvSpPr/>
          <p:nvPr/>
        </p:nvSpPr>
        <p:spPr>
          <a:xfrm>
            <a:off x="7433288" y="3783915"/>
            <a:ext cx="182138" cy="425513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A0F5FC5A-6AA6-972C-651A-D353A485B71F}"/>
              </a:ext>
            </a:extLst>
          </p:cNvPr>
          <p:cNvSpPr/>
          <p:nvPr/>
        </p:nvSpPr>
        <p:spPr>
          <a:xfrm>
            <a:off x="7416379" y="5315167"/>
            <a:ext cx="182138" cy="468819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51D6388-0499-295C-FFFE-0F7F6ACA45AC}"/>
              </a:ext>
            </a:extLst>
          </p:cNvPr>
          <p:cNvSpPr/>
          <p:nvPr/>
        </p:nvSpPr>
        <p:spPr>
          <a:xfrm flipH="1">
            <a:off x="6333141" y="2141470"/>
            <a:ext cx="531418" cy="36776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B0303917-FD79-01EE-18E7-30662466C404}"/>
              </a:ext>
            </a:extLst>
          </p:cNvPr>
          <p:cNvSpPr/>
          <p:nvPr/>
        </p:nvSpPr>
        <p:spPr>
          <a:xfrm>
            <a:off x="4695418" y="3738824"/>
            <a:ext cx="164732" cy="35810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6EF15901-5E3F-C06E-7785-99ADD5E688A5}"/>
              </a:ext>
            </a:extLst>
          </p:cNvPr>
          <p:cNvSpPr/>
          <p:nvPr/>
        </p:nvSpPr>
        <p:spPr>
          <a:xfrm>
            <a:off x="-380246" y="5323439"/>
            <a:ext cx="3906290" cy="1987606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54DE2FA-ECD4-6008-D7F6-97271B8B747E}"/>
              </a:ext>
            </a:extLst>
          </p:cNvPr>
          <p:cNvCxnSpPr/>
          <p:nvPr/>
        </p:nvCxnSpPr>
        <p:spPr>
          <a:xfrm>
            <a:off x="-72428" y="1611517"/>
            <a:ext cx="121859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4381C15-C9F5-A334-7842-0466EA076B04}"/>
              </a:ext>
            </a:extLst>
          </p:cNvPr>
          <p:cNvCxnSpPr/>
          <p:nvPr/>
        </p:nvCxnSpPr>
        <p:spPr>
          <a:xfrm>
            <a:off x="63374" y="488887"/>
            <a:ext cx="12128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DE9CEE9-20C9-5143-B756-2C1450983539}"/>
              </a:ext>
            </a:extLst>
          </p:cNvPr>
          <p:cNvSpPr/>
          <p:nvPr/>
        </p:nvSpPr>
        <p:spPr>
          <a:xfrm flipH="1">
            <a:off x="2535145" y="2112017"/>
            <a:ext cx="531418" cy="36776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540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0F641B8-D4CB-4B34-AF57-A526981DEDA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80000"/>
          </a:blip>
          <a:srcRect t="8472" b="8472"/>
          <a:stretch/>
        </p:blipFill>
        <p:spPr>
          <a:xfrm>
            <a:off x="-5606" y="0"/>
            <a:ext cx="12192000" cy="68580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48461F53-81E4-4F48-8B4D-56B6013B10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52800" y="1059254"/>
            <a:ext cx="5189222" cy="5112945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CA4A65-0235-4CB2-B09E-4E2D8F223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eaLnBrk="1" latinLnBrk="0" hangingPunct="1"/>
            <a:r>
              <a:rPr lang="fa-IR" sz="5400" b="1" dirty="0">
                <a:solidFill>
                  <a:srgbClr val="FFFFFF"/>
                </a:solidFill>
                <a:latin typeface="Calibri Light" panose="020F0302020204030204" pitchFamily="34" charset="0"/>
                <a:ea typeface="+mn-ea"/>
                <a:cs typeface="+mn-cs"/>
              </a:rPr>
              <a:t>روایتی کوتاه از موسم آغاز آمیختگی فوتبال و سیاست</a:t>
            </a:r>
            <a:endParaRPr lang="en-US" sz="5400" b="1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33AD71F-DA66-44DD-B812-447839E53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38160" y="5669280"/>
            <a:ext cx="502920" cy="5029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7CF27D1-2BD8-40D7-A92B-834F8A4F7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5463" y="1295169"/>
            <a:ext cx="692878" cy="6928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90F2B13-F976-4C2D-883C-E495CDF04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98520" y="904895"/>
            <a:ext cx="251460" cy="251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8B831DA-C3AB-F811-3E91-538D530481D3}"/>
              </a:ext>
            </a:extLst>
          </p:cNvPr>
          <p:cNvSpPr/>
          <p:nvPr/>
        </p:nvSpPr>
        <p:spPr>
          <a:xfrm>
            <a:off x="17039" y="4286816"/>
            <a:ext cx="2463611" cy="257118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«فوتبال </a:t>
            </a:r>
            <a:r>
              <a:rPr lang="fa-IR" dirty="0" err="1"/>
              <a:t>هیچ‌وقت</a:t>
            </a:r>
            <a:r>
              <a:rPr lang="fa-IR" dirty="0"/>
              <a:t> “فقط فوتبال” نیست؛ وقتی مردم درباره فوتبال بحث </a:t>
            </a:r>
            <a:r>
              <a:rPr lang="fa-IR" dirty="0" err="1"/>
              <a:t>می‌کنند</a:t>
            </a:r>
            <a:r>
              <a:rPr lang="fa-IR" dirty="0"/>
              <a:t>، اغلب در واقع دارند درباره “هویت”، “طبقه اجتماعی” و “سیاست” بحث </a:t>
            </a:r>
            <a:r>
              <a:rPr lang="fa-IR" dirty="0" err="1"/>
              <a:t>می‌کنند</a:t>
            </a:r>
            <a:r>
              <a:rPr lang="fa-IR" dirty="0"/>
              <a:t>.»</a:t>
            </a:r>
          </a:p>
          <a:p>
            <a:pPr algn="ctr"/>
            <a:endParaRPr lang="fa-IR" dirty="0"/>
          </a:p>
          <a:p>
            <a:pPr algn="ctr"/>
            <a:r>
              <a:rPr lang="fa-IR" dirty="0"/>
              <a:t>سایمون </a:t>
            </a:r>
            <a:r>
              <a:rPr lang="fa-IR" dirty="0" err="1"/>
              <a:t>کوپر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01399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51CEBEB-5088-4E63-81A4-0DCEB5B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D71C9CD-CAE8-4AC8-936D-333769D479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0511" y="792179"/>
            <a:ext cx="4843603" cy="4399983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cs typeface="Nazanin" panose="00000400000000000000" pitchFamily="2" charset="-78"/>
              </a:rPr>
              <a:t>ارائه </a:t>
            </a:r>
            <a:r>
              <a:rPr lang="fa-IR" sz="2400" dirty="0" err="1">
                <a:cs typeface="Nazanin" panose="00000400000000000000" pitchFamily="2" charset="-78"/>
              </a:rPr>
              <a:t>میکروپیام</a:t>
            </a:r>
            <a:r>
              <a:rPr lang="fa-IR" sz="2400" dirty="0">
                <a:cs typeface="Nazanin" panose="00000400000000000000" pitchFamily="2" charset="-78"/>
              </a:rPr>
              <a:t> در شبکه ای از شبکه های رسانه ای برای اثرگذاری مستقیم بر روح و ذهن</a:t>
            </a:r>
            <a:r>
              <a:rPr lang="en-US" sz="2400" dirty="0">
                <a:cs typeface="Nazanin" panose="00000400000000000000" pitchFamily="2" charset="-78"/>
              </a:rPr>
              <a:t>.</a:t>
            </a:r>
            <a:br>
              <a:rPr lang="en-US" sz="2400" dirty="0">
                <a:cs typeface="Nazanin" panose="00000400000000000000" pitchFamily="2" charset="-78"/>
              </a:rPr>
            </a:br>
            <a:r>
              <a:rPr lang="fa-IR" sz="2400" dirty="0" err="1">
                <a:cs typeface="Nazanin" panose="00000400000000000000" pitchFamily="2" charset="-78"/>
              </a:rPr>
              <a:t>تروث</a:t>
            </a:r>
            <a:r>
              <a:rPr lang="fa-IR" sz="2400" dirty="0"/>
              <a:t> ابزار اصلی او برای دور زدن </a:t>
            </a:r>
            <a:r>
              <a:rPr lang="fa-IR" sz="2400" dirty="0" err="1"/>
              <a:t>رسانه‌های</a:t>
            </a:r>
            <a:r>
              <a:rPr lang="fa-IR" sz="2400" dirty="0"/>
              <a:t> جریان اصلی، ارتباط مستقیم با پایگاه افکار عمومی و تعیین </a:t>
            </a:r>
            <a:r>
              <a:rPr lang="fa-IR" sz="2400" dirty="0" err="1"/>
              <a:t>دستورکار</a:t>
            </a:r>
            <a:r>
              <a:rPr lang="fa-IR" sz="2400" dirty="0"/>
              <a:t> روز است.</a:t>
            </a:r>
            <a:br>
              <a:rPr lang="fa-IR" sz="2400" dirty="0"/>
            </a:br>
            <a:r>
              <a:rPr lang="fa-IR" sz="2400" dirty="0"/>
              <a:t> این دقیقاً منطق </a:t>
            </a:r>
            <a:r>
              <a:rPr lang="fa-IR" sz="2400" dirty="0" err="1"/>
              <a:t>شبکه‌ای</a:t>
            </a:r>
            <a:r>
              <a:rPr lang="fa-IR" sz="2400" dirty="0"/>
              <a:t> </a:t>
            </a:r>
            <a:r>
              <a:rPr lang="fa-IR" sz="2400" dirty="0" err="1"/>
              <a:t>کاستلز</a:t>
            </a:r>
            <a:r>
              <a:rPr lang="fa-IR" sz="2400" dirty="0"/>
              <a:t> را نشان </a:t>
            </a:r>
            <a:r>
              <a:rPr lang="fa-IR" sz="2400" dirty="0" err="1"/>
              <a:t>می‌داد</a:t>
            </a:r>
            <a:r>
              <a:rPr lang="fa-IR" sz="2400" dirty="0"/>
              <a:t>: قدرت در کنترل جریان اطلاعات است.</a:t>
            </a:r>
            <a:br>
              <a:rPr lang="fa-IR" sz="2400" dirty="0"/>
            </a:br>
            <a:endParaRPr lang="en-US" sz="2400" b="0" dirty="0">
              <a:cs typeface="Nazanin" panose="000004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DD93F2B-88AF-3250-9221-258C998582CA}"/>
              </a:ext>
            </a:extLst>
          </p:cNvPr>
          <p:cNvSpPr/>
          <p:nvPr/>
        </p:nvSpPr>
        <p:spPr>
          <a:xfrm>
            <a:off x="7948943" y="108643"/>
            <a:ext cx="3051017" cy="162962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ترمینال</a:t>
            </a:r>
            <a:r>
              <a:rPr kumimoji="0" lang="fa-I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رسانه ای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5093C28A-28A0-F518-31B7-2A18A12102A3}"/>
              </a:ext>
            </a:extLst>
          </p:cNvPr>
          <p:cNvSpPr/>
          <p:nvPr/>
        </p:nvSpPr>
        <p:spPr>
          <a:xfrm>
            <a:off x="11388411" y="543208"/>
            <a:ext cx="654867" cy="4472412"/>
          </a:xfrm>
          <a:prstGeom prst="downArrow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C939C5E-A47E-9CC9-AF17-74772BA928DC}"/>
              </a:ext>
            </a:extLst>
          </p:cNvPr>
          <p:cNvSpPr/>
          <p:nvPr/>
        </p:nvSpPr>
        <p:spPr>
          <a:xfrm>
            <a:off x="6614642" y="5368705"/>
            <a:ext cx="5218238" cy="148929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دو هدف مهم: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solidFill>
                  <a:prstClr val="white"/>
                </a:solidFill>
                <a:latin typeface="Calibri Light"/>
              </a:rPr>
              <a:t>ایجاد دستور کار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چارچوب سازی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5496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5E74E-0323-3D41-F932-7AF0069F0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8956B55-498A-AE94-6DDD-F8124E5E47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80000"/>
          </a:blip>
          <a:srcRect t="8485" b="8485"/>
          <a:stretch/>
        </p:blipFill>
        <p:spPr>
          <a:xfrm>
            <a:off x="-5606" y="0"/>
            <a:ext cx="12192000" cy="68580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32C07C75-25F7-6170-C508-B0E5F1AE67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52800" y="685800"/>
            <a:ext cx="5486400" cy="5486400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39825B-0F91-A8A3-3477-C0FF725EC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678" y="2435382"/>
            <a:ext cx="4500793" cy="1926858"/>
          </a:xfrm>
        </p:spPr>
        <p:txBody>
          <a:bodyPr/>
          <a:lstStyle/>
          <a:p>
            <a:r>
              <a:rPr lang="en-US" sz="2400" b="1" dirty="0">
                <a:solidFill>
                  <a:srgbClr val="FFFFFF"/>
                </a:solidFill>
                <a:latin typeface="Calibri Light" panose="020F0302020204030204" pitchFamily="34" charset="0"/>
                <a:ea typeface="+mn-ea"/>
                <a:cs typeface="+mn-cs"/>
              </a:rPr>
              <a:t>https://fa.alalam.ir/news/1991308/%D9%88%D9%82%D8%AA%DB%8C-%D8%AA%D8%B1%D8%A7%D9%85%D9%BE-%D8%B3%DB%8C-%D8%A7%D9%86-%D8%A7%D9%86-%D8%B1%D8%A7-%DA%A9%D8%AA%DA%A9-%D9%85%DB%8C%D8%B2%D9%86%D8%AF--%D9%81%DB%8C%D9%84%D9%85-%DA%A9%D8%A7%D9%85%D9%84</a:t>
            </a:r>
            <a:endParaRPr lang="en-US" sz="2400" b="1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840F1CF-48BF-C0F3-7B9B-34BBCFFE1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38160" y="5669280"/>
            <a:ext cx="502920" cy="5029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0D580D6-DD00-6B2F-1EF5-7E803160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5463" y="1295169"/>
            <a:ext cx="692878" cy="6928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9262330-4E04-4695-7B0E-74552A476C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98520" y="904895"/>
            <a:ext cx="251460" cy="251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3F79340-A6D0-50F2-E228-FA7975D42D50}"/>
              </a:ext>
            </a:extLst>
          </p:cNvPr>
          <p:cNvSpPr/>
          <p:nvPr/>
        </p:nvSpPr>
        <p:spPr>
          <a:xfrm>
            <a:off x="8839200" y="289711"/>
            <a:ext cx="2468578" cy="16983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بررسی رفتارشناسی رئیس جمهور آمریکا در حوزه ورزش و فوتبال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820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4">
            <a:extLst>
              <a:ext uri="{FF2B5EF4-FFF2-40B4-BE49-F238E27FC236}">
                <a16:creationId xmlns:a16="http://schemas.microsoft.com/office/drawing/2014/main" id="{B43125FE-4923-4B38-ADD6-3F547696AB1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10012" b="10012"/>
          <a:stretch/>
        </p:blipFill>
        <p:spPr>
          <a:xfrm>
            <a:off x="9261475" y="0"/>
            <a:ext cx="2930525" cy="1560513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6982E48-3FB5-4F2E-AE87-E5E083865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endParaRPr lang="fa-IR" dirty="0"/>
          </a:p>
          <a:p>
            <a:pPr algn="r" rtl="1"/>
            <a:r>
              <a:rPr lang="fa-IR" dirty="0"/>
              <a:t> نگرش نسبت به فوتبال:</a:t>
            </a:r>
          </a:p>
          <a:p>
            <a:pPr algn="r" rtl="1"/>
            <a:r>
              <a:rPr lang="fa-IR" dirty="0"/>
              <a:t>در دوره اول ریاست </a:t>
            </a:r>
            <a:r>
              <a:rPr lang="fa-IR" dirty="0" err="1"/>
              <a:t>جمهوری:ناآگاهی</a:t>
            </a:r>
            <a:r>
              <a:rPr lang="fa-IR" dirty="0"/>
              <a:t> </a:t>
            </a:r>
            <a:r>
              <a:rPr lang="fa-IR" dirty="0" err="1"/>
              <a:t>مطلق</a:t>
            </a:r>
            <a:endParaRPr lang="fa-IR" dirty="0"/>
          </a:p>
          <a:p>
            <a:pPr algn="r" rtl="1"/>
            <a:endParaRPr lang="fa-IR" dirty="0"/>
          </a:p>
          <a:p>
            <a:pPr algn="r" rtl="1"/>
            <a:r>
              <a:rPr lang="fa-IR" dirty="0"/>
              <a:t>در  دوره دوم ریاست </a:t>
            </a:r>
            <a:r>
              <a:rPr lang="fa-IR" dirty="0" err="1"/>
              <a:t>جمهوری:گرایش</a:t>
            </a:r>
            <a:r>
              <a:rPr lang="fa-IR" dirty="0"/>
              <a:t> نسبی و افزایش علاقمندی با نزدیک تر شدن به جام جهانی با ادبیات کشتی کجی!</a:t>
            </a:r>
          </a:p>
          <a:p>
            <a:pPr algn="r" rtl="1"/>
            <a:r>
              <a:rPr lang="fa-IR" dirty="0" err="1"/>
              <a:t>مثال:جام</a:t>
            </a:r>
            <a:r>
              <a:rPr lang="fa-IR" dirty="0"/>
              <a:t> قهرمانی جام </a:t>
            </a:r>
            <a:r>
              <a:rPr lang="fa-IR" dirty="0" err="1"/>
              <a:t>باشگاههای</a:t>
            </a:r>
            <a:r>
              <a:rPr lang="fa-IR" dirty="0"/>
              <a:t> جهان را می خواهم!</a:t>
            </a:r>
          </a:p>
          <a:p>
            <a:pPr algn="r"/>
            <a:r>
              <a:rPr lang="fa-IR" dirty="0"/>
              <a:t> 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42BCCC6-6D52-4984-A92F-8B1A8A90321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51600" y="1895581"/>
            <a:ext cx="5080000" cy="603932"/>
          </a:xfrm>
        </p:spPr>
        <p:txBody>
          <a:bodyPr/>
          <a:lstStyle/>
          <a:p>
            <a:pPr algn="r" rtl="1"/>
            <a:r>
              <a:rPr lang="fa-IR" sz="1800" dirty="0"/>
              <a:t>در آرشیو </a:t>
            </a:r>
            <a:r>
              <a:rPr lang="fa-IR" sz="1800" dirty="0" err="1"/>
              <a:t>توییتر</a:t>
            </a:r>
            <a:r>
              <a:rPr lang="fa-IR" sz="1800" dirty="0"/>
              <a:t> </a:t>
            </a:r>
            <a:r>
              <a:rPr lang="fa-IR" sz="1800" dirty="0" err="1"/>
              <a:t>ترامپ</a:t>
            </a:r>
            <a:r>
              <a:rPr lang="fa-IR" sz="1800" dirty="0"/>
              <a:t> در بازه زمانی(۲۰۰۹–۲۰۲۱) حدود: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5E2CA68-BFC9-485F-A53E-F4C27258EF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r" rtl="1"/>
            <a:r>
              <a:rPr lang="fa-IR" dirty="0"/>
              <a:t>حدود </a:t>
            </a:r>
            <a:r>
              <a:rPr lang="fa-IR" b="1" dirty="0"/>
              <a:t>۸۰ تا ۱۲۰ </a:t>
            </a:r>
            <a:r>
              <a:rPr lang="fa-IR" b="1" dirty="0" err="1"/>
              <a:t>توییت</a:t>
            </a:r>
            <a:r>
              <a:rPr lang="fa-IR" dirty="0"/>
              <a:t> به NFL، بازیکنان یا مسائل فوتبال آمریکایی اشاره دارد.</a:t>
            </a:r>
          </a:p>
          <a:p>
            <a:pPr algn="r" rtl="1"/>
            <a:r>
              <a:rPr lang="fa-IR" dirty="0"/>
              <a:t>میانگین طول </a:t>
            </a:r>
            <a:r>
              <a:rPr lang="fa-IR" dirty="0" err="1"/>
              <a:t>توییت‌های</a:t>
            </a:r>
            <a:r>
              <a:rPr lang="fa-IR" dirty="0"/>
              <a:t> او حدود </a:t>
            </a:r>
            <a:r>
              <a:rPr lang="fa-IR" b="1" dirty="0"/>
              <a:t>20 تا 30 کلمه</a:t>
            </a:r>
            <a:r>
              <a:rPr lang="fa-IR" dirty="0"/>
              <a:t> است.</a:t>
            </a:r>
          </a:p>
          <a:p>
            <a:pPr algn="r" rtl="1"/>
            <a:r>
              <a:rPr lang="fa-IR" dirty="0"/>
              <a:t>بنابراین فقط در </a:t>
            </a:r>
            <a:r>
              <a:rPr lang="fa-IR" dirty="0" err="1"/>
              <a:t>توییتر</a:t>
            </a:r>
            <a:r>
              <a:rPr lang="fa-IR" dirty="0"/>
              <a:t>:</a:t>
            </a:r>
          </a:p>
          <a:p>
            <a:pPr algn="r" rtl="1"/>
            <a:r>
              <a:rPr lang="fa-IR" dirty="0"/>
              <a:t>تقریباً</a:t>
            </a:r>
          </a:p>
          <a:p>
            <a:pPr algn="r" rtl="1"/>
            <a:r>
              <a:rPr lang="fa-IR" b="1" dirty="0"/>
              <a:t>1600 تا 3000 کلمه</a:t>
            </a:r>
            <a:endParaRPr lang="fa-IR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CB807528-B20C-1311-4A93-4FAE5C18B411}"/>
              </a:ext>
            </a:extLst>
          </p:cNvPr>
          <p:cNvSpPr/>
          <p:nvPr/>
        </p:nvSpPr>
        <p:spPr>
          <a:xfrm>
            <a:off x="5939073" y="2163778"/>
            <a:ext cx="389299" cy="351274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D651F41-8BD2-0875-62AF-A990D63875C7}"/>
              </a:ext>
            </a:extLst>
          </p:cNvPr>
          <p:cNvSpPr/>
          <p:nvPr/>
        </p:nvSpPr>
        <p:spPr>
          <a:xfrm>
            <a:off x="7369518" y="2082297"/>
            <a:ext cx="5051836" cy="4085027"/>
          </a:xfrm>
          <a:custGeom>
            <a:avLst/>
            <a:gdLst>
              <a:gd name="csX0" fmla="*/ 733333 w 5051836"/>
              <a:gd name="csY0" fmla="*/ 0 h 4085027"/>
              <a:gd name="csX1" fmla="*/ 3 w 5051836"/>
              <a:gd name="csY1" fmla="*/ 3874883 h 4085027"/>
              <a:gd name="csX2" fmla="*/ 724280 w 5051836"/>
              <a:gd name="csY2" fmla="*/ 3558012 h 4085027"/>
              <a:gd name="csX3" fmla="*/ 1140739 w 5051836"/>
              <a:gd name="csY3" fmla="*/ 3476531 h 4085027"/>
              <a:gd name="csX4" fmla="*/ 1702054 w 5051836"/>
              <a:gd name="csY4" fmla="*/ 3594226 h 4085027"/>
              <a:gd name="csX5" fmla="*/ 5051836 w 5051836"/>
              <a:gd name="csY5" fmla="*/ 606582 h 4085027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5051836" h="4085027">
                <a:moveTo>
                  <a:pt x="733333" y="0"/>
                </a:moveTo>
                <a:cubicBezTo>
                  <a:pt x="367422" y="1640940"/>
                  <a:pt x="1512" y="3281881"/>
                  <a:pt x="3" y="3874883"/>
                </a:cubicBezTo>
                <a:cubicBezTo>
                  <a:pt x="-1506" y="4467885"/>
                  <a:pt x="534157" y="3624404"/>
                  <a:pt x="724280" y="3558012"/>
                </a:cubicBezTo>
                <a:cubicBezTo>
                  <a:pt x="914403" y="3491620"/>
                  <a:pt x="977777" y="3470495"/>
                  <a:pt x="1140739" y="3476531"/>
                </a:cubicBezTo>
                <a:cubicBezTo>
                  <a:pt x="1303701" y="3482567"/>
                  <a:pt x="1050205" y="4072551"/>
                  <a:pt x="1702054" y="3594226"/>
                </a:cubicBezTo>
                <a:cubicBezTo>
                  <a:pt x="2353903" y="3115901"/>
                  <a:pt x="3702869" y="1861241"/>
                  <a:pt x="5051836" y="606582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0" name="Star: 5 Points 9">
            <a:extLst>
              <a:ext uri="{FF2B5EF4-FFF2-40B4-BE49-F238E27FC236}">
                <a16:creationId xmlns:a16="http://schemas.microsoft.com/office/drawing/2014/main" id="{FB6C8FA4-1435-0495-187F-3531936732AF}"/>
              </a:ext>
            </a:extLst>
          </p:cNvPr>
          <p:cNvSpPr/>
          <p:nvPr/>
        </p:nvSpPr>
        <p:spPr>
          <a:xfrm>
            <a:off x="325926" y="5676523"/>
            <a:ext cx="2534970" cy="1638677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378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75"/>
          <p:cNvSpPr txBox="1">
            <a:spLocks noGrp="1"/>
          </p:cNvSpPr>
          <p:nvPr>
            <p:ph type="title"/>
          </p:nvPr>
        </p:nvSpPr>
        <p:spPr>
          <a:xfrm flipH="1">
            <a:off x="8876142" y="2734578"/>
            <a:ext cx="2622841" cy="1167107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 algn="ctr"/>
            <a:r>
              <a:rPr lang="fa-IR" sz="3733" b="1" dirty="0">
                <a:solidFill>
                  <a:schemeClr val="bg2">
                    <a:lumMod val="75000"/>
                  </a:schemeClr>
                </a:solidFill>
                <a:cs typeface="B Nazanin" panose="00000400000000000000" pitchFamily="2" charset="-78"/>
              </a:rPr>
              <a:t>فرایند اجرایی</a:t>
            </a:r>
            <a:endParaRPr sz="3733" b="1" dirty="0">
              <a:solidFill>
                <a:schemeClr val="bg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66" name="Google Shape;766;p75"/>
          <p:cNvSpPr/>
          <p:nvPr/>
        </p:nvSpPr>
        <p:spPr>
          <a:xfrm flipH="1">
            <a:off x="8129305" y="3901685"/>
            <a:ext cx="7689028" cy="4910623"/>
          </a:xfrm>
          <a:custGeom>
            <a:avLst/>
            <a:gdLst/>
            <a:ahLst/>
            <a:cxnLst/>
            <a:rect l="l" t="t" r="r" b="b"/>
            <a:pathLst>
              <a:path w="87791" h="56068" extrusionOk="0">
                <a:moveTo>
                  <a:pt x="55192" y="1"/>
                </a:moveTo>
                <a:cubicBezTo>
                  <a:pt x="51710" y="1"/>
                  <a:pt x="48020" y="921"/>
                  <a:pt x="44301" y="3305"/>
                </a:cubicBezTo>
                <a:cubicBezTo>
                  <a:pt x="27981" y="13772"/>
                  <a:pt x="23752" y="23750"/>
                  <a:pt x="23752" y="23750"/>
                </a:cubicBezTo>
                <a:cubicBezTo>
                  <a:pt x="23752" y="23750"/>
                  <a:pt x="23199" y="30455"/>
                  <a:pt x="15945" y="30455"/>
                </a:cubicBezTo>
                <a:cubicBezTo>
                  <a:pt x="15648" y="30455"/>
                  <a:pt x="15339" y="30443"/>
                  <a:pt x="15019" y="30420"/>
                </a:cubicBezTo>
                <a:cubicBezTo>
                  <a:pt x="13947" y="30341"/>
                  <a:pt x="12915" y="30303"/>
                  <a:pt x="11930" y="30303"/>
                </a:cubicBezTo>
                <a:cubicBezTo>
                  <a:pt x="5447" y="30303"/>
                  <a:pt x="1013" y="31926"/>
                  <a:pt x="541" y="33999"/>
                </a:cubicBezTo>
                <a:cubicBezTo>
                  <a:pt x="1" y="36384"/>
                  <a:pt x="5151" y="43216"/>
                  <a:pt x="11333" y="45926"/>
                </a:cubicBezTo>
                <a:cubicBezTo>
                  <a:pt x="16519" y="48202"/>
                  <a:pt x="23841" y="53453"/>
                  <a:pt x="30900" y="53453"/>
                </a:cubicBezTo>
                <a:cubicBezTo>
                  <a:pt x="32256" y="53453"/>
                  <a:pt x="33602" y="53259"/>
                  <a:pt x="34921" y="52814"/>
                </a:cubicBezTo>
                <a:cubicBezTo>
                  <a:pt x="43110" y="50048"/>
                  <a:pt x="85188" y="56067"/>
                  <a:pt x="86489" y="38010"/>
                </a:cubicBezTo>
                <a:cubicBezTo>
                  <a:pt x="87791" y="19953"/>
                  <a:pt x="76403" y="10573"/>
                  <a:pt x="76403" y="10573"/>
                </a:cubicBezTo>
                <a:cubicBezTo>
                  <a:pt x="76403" y="10573"/>
                  <a:pt x="66995" y="1"/>
                  <a:pt x="55192" y="1"/>
                </a:cubicBezTo>
                <a:close/>
              </a:path>
            </a:pathLst>
          </a:custGeom>
          <a:solidFill>
            <a:schemeClr val="dk2">
              <a:alpha val="1285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67" name="Google Shape;767;p75"/>
          <p:cNvSpPr/>
          <p:nvPr/>
        </p:nvSpPr>
        <p:spPr>
          <a:xfrm rot="8921821" flipH="1">
            <a:off x="3398802" y="5282559"/>
            <a:ext cx="10934732" cy="4020981"/>
          </a:xfrm>
          <a:custGeom>
            <a:avLst/>
            <a:gdLst/>
            <a:ahLst/>
            <a:cxnLst/>
            <a:rect l="l" t="t" r="r" b="b"/>
            <a:pathLst>
              <a:path w="76674" h="28195" fill="none" extrusionOk="0">
                <a:moveTo>
                  <a:pt x="76673" y="0"/>
                </a:moveTo>
                <a:cubicBezTo>
                  <a:pt x="76673" y="0"/>
                  <a:pt x="67374" y="14124"/>
                  <a:pt x="60786" y="16430"/>
                </a:cubicBezTo>
                <a:cubicBezTo>
                  <a:pt x="52981" y="19160"/>
                  <a:pt x="39856" y="7047"/>
                  <a:pt x="24779" y="17621"/>
                </a:cubicBezTo>
                <a:cubicBezTo>
                  <a:pt x="9706" y="28195"/>
                  <a:pt x="1302" y="23045"/>
                  <a:pt x="1" y="9868"/>
                </a:cubicBezTo>
              </a:path>
            </a:pathLst>
          </a:custGeom>
          <a:noFill/>
          <a:ln w="28575" cap="flat" cmpd="sng">
            <a:solidFill>
              <a:schemeClr val="accent3"/>
            </a:solidFill>
            <a:prstDash val="solid"/>
            <a:miter lim="3253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6BB2C9D-4E42-DD85-38C1-517750AF2C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7276634"/>
              </p:ext>
            </p:extLst>
          </p:nvPr>
        </p:nvGraphicFramePr>
        <p:xfrm>
          <a:off x="1806655" y="563419"/>
          <a:ext cx="6561490" cy="6576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537076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ABD00-3303-7A43-A3C6-1E4AC26E8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1AC4CAEC-44FB-E8A2-C4F6-62383EBA49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80000"/>
          </a:blip>
          <a:srcRect/>
          <a:stretch/>
        </p:blipFill>
        <p:spPr>
          <a:xfrm>
            <a:off x="0" y="144856"/>
            <a:ext cx="12192000" cy="68580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1D6C1F9B-D3FA-471E-4713-3B571EB9A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6780" y="1086415"/>
            <a:ext cx="5095668" cy="5015621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10C4D33-E7C6-8922-AA2E-5CF95E641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2055136" y="1988047"/>
            <a:ext cx="3621386" cy="2881907"/>
          </a:xfrm>
        </p:spPr>
        <p:txBody>
          <a:bodyPr/>
          <a:lstStyle/>
          <a:p>
            <a:r>
              <a:rPr lang="fa-IR" b="1" dirty="0" err="1"/>
              <a:t>ترامپ</a:t>
            </a:r>
            <a:r>
              <a:rPr lang="fa-IR" b="1" dirty="0"/>
              <a:t> با این پرسش روبرو شد که اگر ایران در جام جهانی موفق ظاهر شود چه اتفاقی رخ </a:t>
            </a:r>
            <a:r>
              <a:rPr lang="fa-IR" b="1" dirty="0" err="1"/>
              <a:t>می‌دهد</a:t>
            </a:r>
            <a:r>
              <a:rPr lang="fa-IR" b="1" dirty="0"/>
              <a:t>؟</a:t>
            </a:r>
            <a:br>
              <a:rPr lang="fa-IR" b="1" dirty="0"/>
            </a:br>
            <a:r>
              <a:rPr lang="fa-IR" b="1" dirty="0"/>
              <a:t> او گفت: </a:t>
            </a:r>
            <a:br>
              <a:rPr lang="fa-IR" b="1" dirty="0"/>
            </a:br>
            <a:r>
              <a:rPr lang="fa-IR" dirty="0"/>
              <a:t>«خب، اگر آنها برنده شوند، باید به آن فکر کنیم. این چیزی نیست که الان </a:t>
            </a:r>
            <a:r>
              <a:rPr lang="fa-IR" dirty="0" err="1"/>
              <a:t>نگرانش</a:t>
            </a:r>
            <a:r>
              <a:rPr lang="fa-IR" dirty="0"/>
              <a:t> باشیم‌‌. من باید به آن مورد فکر کنم.»</a:t>
            </a:r>
            <a:endParaRPr lang="en-US" sz="3200" b="1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61B2786-B24B-3573-1FC1-18F733B481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38160" y="5669280"/>
            <a:ext cx="502920" cy="5029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D4CBD8C-6734-90C9-A994-074EF0DA53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915463" y="1295169"/>
            <a:ext cx="692878" cy="6928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CD24778-BEB2-1BCA-1AAE-AC8B18E7C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98520" y="904895"/>
            <a:ext cx="251460" cy="251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513CBAD-AA67-88F3-75B0-D6089B65FE6E}"/>
              </a:ext>
            </a:extLst>
          </p:cNvPr>
          <p:cNvSpPr/>
          <p:nvPr/>
        </p:nvSpPr>
        <p:spPr>
          <a:xfrm>
            <a:off x="10031240" y="2317687"/>
            <a:ext cx="2037029" cy="432755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r>
              <a:rPr lang="fa-IR" dirty="0"/>
              <a:t>حساسیت بالا به تهدید حیثیتی</a:t>
            </a:r>
            <a:endParaRPr lang="en-US" dirty="0"/>
          </a:p>
          <a:p>
            <a:pPr algn="ctr"/>
            <a:r>
              <a:rPr lang="fa-IR" dirty="0"/>
              <a:t> واکنش سریع به فشار یا انتقاد تمایل به کنترل روایت </a:t>
            </a:r>
            <a:r>
              <a:rPr lang="fa-IR" dirty="0" err="1"/>
              <a:t>رسانه‌ای</a:t>
            </a:r>
            <a:r>
              <a:rPr lang="fa-IR" dirty="0"/>
              <a:t> استفاده از </a:t>
            </a:r>
            <a:r>
              <a:rPr lang="fa-IR" dirty="0" err="1"/>
              <a:t>ضدحمله</a:t>
            </a:r>
            <a:r>
              <a:rPr lang="fa-IR" dirty="0"/>
              <a:t> ارتباطی </a:t>
            </a:r>
            <a:r>
              <a:rPr lang="fa-IR" dirty="0" err="1"/>
              <a:t>برجسته‌سازی</a:t>
            </a:r>
            <a:r>
              <a:rPr lang="fa-IR" dirty="0"/>
              <a:t> تهدیدها برای بسیج سیاسی</a:t>
            </a:r>
            <a:endParaRPr lang="en-US" dirty="0"/>
          </a:p>
          <a:p>
            <a:pPr algn="ctr"/>
            <a:r>
              <a:rPr lang="fa-IR" dirty="0"/>
              <a:t> تحمل پایین نسبت به ابهام سبک </a:t>
            </a:r>
            <a:r>
              <a:rPr lang="fa-IR" dirty="0" err="1"/>
              <a:t>تصمیم‌گیری</a:t>
            </a:r>
            <a:r>
              <a:rPr lang="fa-IR" dirty="0"/>
              <a:t> </a:t>
            </a:r>
            <a:r>
              <a:rPr lang="fa-IR" dirty="0" err="1"/>
              <a:t>شهودی</a:t>
            </a:r>
            <a:r>
              <a:rPr lang="fa-IR" dirty="0"/>
              <a:t> و </a:t>
            </a:r>
            <a:r>
              <a:rPr lang="fa-IR" dirty="0" err="1"/>
              <a:t>شخصی‌محور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548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1F205-E8A9-4237-8AD2-ABD9BF694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</p:spPr>
        <p:txBody>
          <a:bodyPr>
            <a:noAutofit/>
          </a:bodyPr>
          <a:lstStyle/>
          <a:p>
            <a:r>
              <a:rPr lang="fa-IR" sz="4400" dirty="0"/>
              <a:t>فرایند تحلیل عملیات روانی علیه تیم ملی  در بازه زمانی دی ماه 1404 تا 15 فروردین 1405</a:t>
            </a:r>
            <a:endParaRPr lang="en-US" sz="4400" dirty="0"/>
          </a:p>
        </p:txBody>
      </p:sp>
      <p:graphicFrame>
        <p:nvGraphicFramePr>
          <p:cNvPr id="12" name="Content Placeholder 2" descr="SmartArt graphic">
            <a:extLst>
              <a:ext uri="{FF2B5EF4-FFF2-40B4-BE49-F238E27FC236}">
                <a16:creationId xmlns:a16="http://schemas.microsoft.com/office/drawing/2014/main" id="{1E5659A2-FA7D-4C38-864B-37B42C2754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7172387"/>
              </p:ext>
            </p:extLst>
          </p:nvPr>
        </p:nvGraphicFramePr>
        <p:xfrm>
          <a:off x="914400" y="2076450"/>
          <a:ext cx="10353675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5655AC97-7C91-7421-506C-0D81DBA62BB9}"/>
              </a:ext>
            </a:extLst>
          </p:cNvPr>
          <p:cNvSpPr/>
          <p:nvPr/>
        </p:nvSpPr>
        <p:spPr>
          <a:xfrm>
            <a:off x="398352" y="1866900"/>
            <a:ext cx="1394234" cy="69523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97313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9">
            <a:extLst>
              <a:ext uri="{FF2B5EF4-FFF2-40B4-BE49-F238E27FC236}">
                <a16:creationId xmlns:a16="http://schemas.microsoft.com/office/drawing/2014/main" id="{AA58AABE-CEFF-48E5-AC11-9A99DA35553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/>
          <a:stretch/>
        </p:blipFill>
        <p:spPr>
          <a:xfrm>
            <a:off x="0" y="0"/>
            <a:ext cx="12188825" cy="685800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B8C71D-9583-48CB-A10F-1E6391AF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64924" y="1737360"/>
            <a:ext cx="3959352" cy="4079886"/>
          </a:xfrm>
          <a:prstGeom prst="rect">
            <a:avLst/>
          </a:prstGeom>
          <a:solidFill>
            <a:schemeClr val="tx2">
              <a:lumMod val="20000"/>
              <a:lumOff val="80000"/>
              <a:alpha val="85000"/>
            </a:schemeClr>
          </a:solidFill>
          <a:ln w="38100">
            <a:solidFill>
              <a:schemeClr val="accent3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A8B9DC8-A928-4BA0-872D-E2A209F30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618700" y="2334042"/>
            <a:ext cx="2286000" cy="0"/>
          </a:xfrm>
          <a:prstGeom prst="line">
            <a:avLst/>
          </a:prstGeom>
          <a:ln w="127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3AD9EC-FB39-4CB3-AB09-9CF0FF397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696063" y="5020895"/>
            <a:ext cx="457200" cy="0"/>
          </a:xfrm>
          <a:prstGeom prst="line">
            <a:avLst/>
          </a:prstGeom>
          <a:ln w="381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685072D4-7F5E-47C0-A8C5-488CD2822AB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475764" y="4914878"/>
            <a:ext cx="2715768" cy="296690"/>
          </a:xfrm>
        </p:spPr>
        <p:txBody>
          <a:bodyPr/>
          <a:lstStyle/>
          <a:p>
            <a:r>
              <a:rPr lang="fa-IR" dirty="0"/>
              <a:t> </a:t>
            </a:r>
            <a:endParaRPr lang="en-US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00B4791E-4782-494D-96B1-BB01A5D60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7696" y="6488702"/>
            <a:ext cx="2743200" cy="18288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ephan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lephant Pro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75AB2DC-B3D1-9844-6E88-054BCE704126}"/>
              </a:ext>
            </a:extLst>
          </p:cNvPr>
          <p:cNvSpPr/>
          <p:nvPr/>
        </p:nvSpPr>
        <p:spPr>
          <a:xfrm>
            <a:off x="923453" y="2018923"/>
            <a:ext cx="3349783" cy="358517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/>
              <a:t>داروی تجویزی در این ایام </a:t>
            </a:r>
          </a:p>
          <a:p>
            <a:pPr algn="ctr"/>
            <a:endParaRPr lang="fa-IR" b="1" dirty="0"/>
          </a:p>
          <a:p>
            <a:pPr algn="ctr"/>
            <a:endParaRPr lang="fa-IR" b="1" dirty="0"/>
          </a:p>
          <a:p>
            <a:pPr algn="ctr"/>
            <a:r>
              <a:rPr lang="fa-IR" b="1" dirty="0"/>
              <a:t>1.اتحاد گسترده براساس </a:t>
            </a:r>
            <a:r>
              <a:rPr lang="fa-IR" b="1" dirty="0" err="1"/>
              <a:t>وفاقی</a:t>
            </a:r>
            <a:r>
              <a:rPr lang="fa-IR" b="1" dirty="0"/>
              <a:t> که این روزها در جامعه وجود دارد</a:t>
            </a:r>
          </a:p>
          <a:p>
            <a:pPr algn="ctr"/>
            <a:r>
              <a:rPr lang="fa-IR" b="1" dirty="0"/>
              <a:t>2.برتری در روایت اول از خود مبدا جام جهانی </a:t>
            </a:r>
          </a:p>
          <a:p>
            <a:pPr algn="ctr"/>
            <a:r>
              <a:rPr lang="fa-IR" b="1" dirty="0"/>
              <a:t>3.ایجاد ابهام متقابل تا جام جهانی</a:t>
            </a:r>
          </a:p>
          <a:p>
            <a:pPr algn="ctr"/>
            <a:r>
              <a:rPr lang="fa-IR" b="1" dirty="0"/>
              <a:t>4.پاسخ به </a:t>
            </a:r>
            <a:r>
              <a:rPr lang="fa-IR" b="1" dirty="0" err="1"/>
              <a:t>فضاسازی</a:t>
            </a:r>
            <a:r>
              <a:rPr lang="fa-IR" b="1" dirty="0"/>
              <a:t> های شدید رسانه های </a:t>
            </a:r>
            <a:r>
              <a:rPr lang="fa-IR" b="1" dirty="0" err="1"/>
              <a:t>معاند</a:t>
            </a:r>
            <a:r>
              <a:rPr lang="fa-IR" b="1" dirty="0"/>
              <a:t> درباره تیم ملی </a:t>
            </a:r>
          </a:p>
          <a:p>
            <a:pPr algn="ctr"/>
            <a:r>
              <a:rPr lang="fa-IR" b="1" dirty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3649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18B7855D-2DE6-49A4-BA98-97404403C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/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FF759CA-9000-5AA5-4A88-FA11C6FB681C}"/>
              </a:ext>
            </a:extLst>
          </p:cNvPr>
          <p:cNvSpPr/>
          <p:nvPr/>
        </p:nvSpPr>
        <p:spPr>
          <a:xfrm>
            <a:off x="63374" y="2390115"/>
            <a:ext cx="2906163" cy="231542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kumimoji="0" lang="fa-IR" sz="4800" i="0" u="none" strike="noStrike" kern="1200" cap="none" spc="0" normalizeH="0" baseline="0" noProof="0" dirty="0">
                <a:ln>
                  <a:noFill/>
                </a:ln>
                <a:solidFill>
                  <a:srgbClr val="32363F"/>
                </a:solidFill>
                <a:effectLst/>
                <a:highlight>
                  <a:srgbClr val="FFFF00"/>
                </a:highlight>
                <a:uLnTx/>
                <a:uFillTx/>
                <a:latin typeface="Calibri Light"/>
                <a:ea typeface="+mn-ea"/>
                <a:cs typeface="+mn-cs"/>
              </a:rPr>
              <a:t> </a:t>
            </a:r>
            <a:r>
              <a:rPr lang="en-US" sz="4800" dirty="0">
                <a:highlight>
                  <a:srgbClr val="FFFF00"/>
                </a:highlight>
              </a:rPr>
              <a:t> Escape to Victory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solidFill>
                <a:srgbClr val="32363F"/>
              </a:solidFill>
              <a:effectLst/>
              <a:highlight>
                <a:srgbClr val="FFFF00"/>
              </a:highlight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70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43517-8E33-1CB1-6DC0-21A420968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B6AC22-D8FA-1B26-6044-794E291614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1299" y="757961"/>
            <a:ext cx="6630932" cy="442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47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00A20-5208-BFFE-E522-77659EB5B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7D3753A3-2DDA-5997-C4F3-31F4FE7E0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8091" y="128017"/>
            <a:ext cx="2635852" cy="4181434"/>
          </a:xfrm>
        </p:spPr>
        <p:txBody>
          <a:bodyPr anchor="ctr"/>
          <a:lstStyle/>
          <a:p>
            <a:pPr algn="ctr"/>
            <a:endParaRPr lang="en-US" sz="2800" dirty="0">
              <a:cs typeface="Nazanin" panose="00000400000000000000" pitchFamily="2" charset="-7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7FACC-1B01-E0CC-E468-9D40657FC3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41560" y="5187104"/>
            <a:ext cx="6112382" cy="1396576"/>
          </a:xfrm>
        </p:spPr>
        <p:txBody>
          <a:bodyPr vert="horz" lIns="0" tIns="0" rIns="0" bIns="0" rtlCol="0" anchor="t">
            <a:noAutofit/>
          </a:bodyPr>
          <a:lstStyle/>
          <a:p>
            <a:pPr algn="l"/>
            <a:r>
              <a:rPr lang="fa-IR" sz="1800" dirty="0">
                <a:cs typeface="Nazanin" panose="00000400000000000000" pitchFamily="2" charset="-78"/>
              </a:rPr>
              <a:t> </a:t>
            </a:r>
            <a:r>
              <a:rPr lang="en-US" sz="2000" b="1" dirty="0"/>
              <a:t>“For Mussolini, the World Cup was a political tool, a way to show the world the strength and prestige of fascist Italy.”</a:t>
            </a:r>
            <a:endParaRPr lang="fa-IR" sz="2000" b="1" dirty="0"/>
          </a:p>
          <a:p>
            <a:pPr algn="l"/>
            <a:endParaRPr lang="en-US" sz="2000" b="1" dirty="0"/>
          </a:p>
          <a:p>
            <a:pPr algn="l"/>
            <a:r>
              <a:rPr lang="en-US" sz="2000" b="1" i="1" dirty="0"/>
              <a:t>— Simon Kuper, Football Against the Enemy</a:t>
            </a:r>
          </a:p>
          <a:p>
            <a:endParaRPr lang="fa-IR" sz="1800" dirty="0">
              <a:cs typeface="Nazanin" panose="00000400000000000000" pitchFamily="2" charset="-78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8D150F2-9D85-CC40-0584-B5D2D601ED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6654" r="16654"/>
          <a:stretch>
            <a:fillRect/>
          </a:stretch>
        </p:blipFill>
        <p:spPr>
          <a:xfrm>
            <a:off x="6478542" y="0"/>
            <a:ext cx="4554538" cy="4383893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73EE3A-69E3-9D29-998B-D9CEBC7C13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190580" y="0"/>
            <a:ext cx="7961467" cy="505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60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9">
            <a:extLst>
              <a:ext uri="{FF2B5EF4-FFF2-40B4-BE49-F238E27FC236}">
                <a16:creationId xmlns:a16="http://schemas.microsoft.com/office/drawing/2014/main" id="{AA58AABE-CEFF-48E5-AC11-9A99DA35553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/>
          <a:stretch/>
        </p:blipFill>
        <p:spPr>
          <a:xfrm>
            <a:off x="1588" y="0"/>
            <a:ext cx="12188825" cy="6858000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B8C71D-9583-48CB-A10F-1E6391AF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781544" y="4363770"/>
            <a:ext cx="3959352" cy="1448554"/>
          </a:xfrm>
          <a:prstGeom prst="rect">
            <a:avLst/>
          </a:prstGeom>
          <a:solidFill>
            <a:schemeClr val="tx2">
              <a:lumMod val="20000"/>
              <a:lumOff val="80000"/>
              <a:alpha val="85000"/>
            </a:schemeClr>
          </a:solidFill>
          <a:ln w="38100">
            <a:solidFill>
              <a:schemeClr val="accent3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CBB973-B428-41C0-9D92-71BB38810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896324" y="4524870"/>
            <a:ext cx="3730752" cy="1448555"/>
          </a:xfrm>
          <a:prstGeom prst="rect">
            <a:avLst/>
          </a:prstGeom>
          <a:noFill/>
          <a:ln w="12700">
            <a:solidFill>
              <a:schemeClr val="accent3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4363767"/>
            <a:ext cx="3438144" cy="1448554"/>
          </a:xfrm>
        </p:spPr>
        <p:txBody>
          <a:bodyPr>
            <a:normAutofit/>
          </a:bodyPr>
          <a:lstStyle/>
          <a:p>
            <a:r>
              <a:rPr lang="en-US" dirty="0"/>
              <a:t>“</a:t>
            </a:r>
            <a:r>
              <a:rPr lang="en-US" dirty="0" err="1"/>
              <a:t>Vincere</a:t>
            </a:r>
            <a:r>
              <a:rPr lang="en-US" dirty="0"/>
              <a:t> o </a:t>
            </a:r>
            <a:r>
              <a:rPr lang="en-US" dirty="0" err="1"/>
              <a:t>morire</a:t>
            </a:r>
            <a:r>
              <a:rPr lang="en-US" dirty="0"/>
              <a:t>!”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A8B9DC8-A928-4BA0-872D-E2A209F30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618700" y="2334042"/>
            <a:ext cx="2286000" cy="0"/>
          </a:xfrm>
          <a:prstGeom prst="line">
            <a:avLst/>
          </a:prstGeom>
          <a:ln w="127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FFC60-19C3-4901-93F7-7AAF4C09F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5592" y="4476009"/>
            <a:ext cx="3319272" cy="1535788"/>
          </a:xfrm>
        </p:spPr>
        <p:txBody>
          <a:bodyPr>
            <a:noAutofit/>
          </a:bodyPr>
          <a:lstStyle/>
          <a:p>
            <a:r>
              <a:rPr lang="fa-IR" sz="1800" b="1" dirty="0"/>
              <a:t> </a:t>
            </a:r>
            <a:endParaRPr lang="en-US" sz="1800" b="1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3AD9EC-FB39-4CB3-AB09-9CF0FF397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046720" y="4640649"/>
            <a:ext cx="457200" cy="0"/>
          </a:xfrm>
          <a:prstGeom prst="line">
            <a:avLst/>
          </a:prstGeom>
          <a:ln w="38100">
            <a:solidFill>
              <a:schemeClr val="accent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685072D4-7F5E-47C0-A8C5-488CD2822AB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475764" y="4914878"/>
            <a:ext cx="2715768" cy="296690"/>
          </a:xfrm>
        </p:spPr>
        <p:txBody>
          <a:bodyPr/>
          <a:lstStyle/>
          <a:p>
            <a:r>
              <a:rPr lang="fa-IR" dirty="0"/>
              <a:t> </a:t>
            </a:r>
            <a:endParaRPr lang="en-US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00B4791E-4782-494D-96B1-BB01A5D60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97696" y="6488702"/>
            <a:ext cx="2743200" cy="18288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CEABB6-07DC-46E8-9B57-56EC44A396E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ephan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lephan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248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A5D9ED1-DFCC-4799-89E2-D118451B98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308646" y="1406102"/>
            <a:ext cx="8705724" cy="3772480"/>
          </a:xfrm>
          <a:prstGeom prst="rect">
            <a:avLst/>
          </a:prstGeom>
        </p:spPr>
      </p:pic>
      <p:sp useBgFill="1">
        <p:nvSpPr>
          <p:cNvPr id="96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ova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80222" y="724277"/>
            <a:ext cx="4309449" cy="4454305"/>
          </a:xfrm>
        </p:spPr>
        <p:txBody>
          <a:bodyPr>
            <a:noAutofit/>
          </a:bodyPr>
          <a:lstStyle/>
          <a:p>
            <a:pPr algn="r"/>
            <a:r>
              <a:rPr lang="fa-IR" sz="2800" b="1" dirty="0" err="1">
                <a:effectLst/>
                <a:cs typeface="Nazanin" panose="00000400000000000000" pitchFamily="2" charset="-78"/>
              </a:rPr>
              <a:t>ژول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ریمه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، ریاست وقت فدراسیون جهانی فوتبال در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یادداشت‌های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شخصی‌اش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می‌نویسد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:</a:t>
            </a:r>
            <a:br>
              <a:rPr lang="fa-IR" sz="2800" b="1" dirty="0">
                <a:effectLst/>
                <a:cs typeface="Nazanin" panose="00000400000000000000" pitchFamily="2" charset="-78"/>
              </a:rPr>
            </a:br>
            <a:r>
              <a:rPr lang="fa-IR" sz="2800" b="1" dirty="0">
                <a:effectLst/>
                <a:cs typeface="Nazanin" panose="00000400000000000000" pitchFamily="2" charset="-78"/>
              </a:rPr>
              <a:t> «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تورنمنت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1934، هرگز زیر نظر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فیفا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برگزار نشد و این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بنیتو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موسولینی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بود که جام جهانی مذکور را برگزار کرد؛ دقیقاً به همان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شیوه‌ای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که خودش </a:t>
            </a:r>
            <a:r>
              <a:rPr lang="fa-IR" sz="2800" b="1" dirty="0" err="1">
                <a:effectLst/>
                <a:cs typeface="Nazanin" panose="00000400000000000000" pitchFamily="2" charset="-78"/>
              </a:rPr>
              <a:t>می‌خواست</a:t>
            </a:r>
            <a:r>
              <a:rPr lang="fa-IR" sz="2800" b="1" dirty="0">
                <a:effectLst/>
                <a:cs typeface="Nazanin" panose="00000400000000000000" pitchFamily="2" charset="-78"/>
              </a:rPr>
              <a:t> »</a:t>
            </a:r>
            <a:endParaRPr lang="en-US" sz="2800" b="1" dirty="0">
              <a:cs typeface="Nazanin" panose="00000400000000000000" pitchFamily="2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4384EA9-7D0B-3646-74E1-87F2F21BEF9C}"/>
              </a:ext>
            </a:extLst>
          </p:cNvPr>
          <p:cNvSpPr/>
          <p:nvPr/>
        </p:nvSpPr>
        <p:spPr>
          <a:xfrm>
            <a:off x="9379390" y="63374"/>
            <a:ext cx="2616452" cy="134272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WORLD CUP 1934</a:t>
            </a:r>
          </a:p>
        </p:txBody>
      </p:sp>
    </p:spTree>
    <p:extLst>
      <p:ext uri="{BB962C8B-B14F-4D97-AF65-F5344CB8AC3E}">
        <p14:creationId xmlns:p14="http://schemas.microsoft.com/office/powerpoint/2010/main" val="1583120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9387F-405E-5411-8BD2-AA9F87DCE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53FAB0D-EEFD-4865-124F-848E117911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1692" r="11692"/>
          <a:stretch/>
        </p:blipFill>
        <p:spPr>
          <a:xfrm>
            <a:off x="1199666" y="384625"/>
            <a:ext cx="4253298" cy="555444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A00A3C-F946-C216-C8D0-41E300917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778597"/>
            <a:ext cx="10820340" cy="5160475"/>
          </a:xfrm>
        </p:spPr>
        <p:txBody>
          <a:bodyPr/>
          <a:lstStyle/>
          <a:p>
            <a:r>
              <a:rPr lang="fa-IR" sz="1600" b="1" dirty="0">
                <a:cs typeface="Nazanin" panose="00000400000000000000" pitchFamily="2" charset="-78"/>
              </a:rPr>
              <a:t> </a:t>
            </a:r>
            <a:endParaRPr lang="en-US" sz="1600" b="1" dirty="0">
              <a:cs typeface="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E57141-A004-F043-8886-C36B75CFBDDA}"/>
              </a:ext>
            </a:extLst>
          </p:cNvPr>
          <p:cNvSpPr txBox="1"/>
          <p:nvPr/>
        </p:nvSpPr>
        <p:spPr>
          <a:xfrm>
            <a:off x="7061703" y="778598"/>
            <a:ext cx="393063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fa-IR" sz="2400" b="1" dirty="0">
                <a:solidFill>
                  <a:srgbClr val="000000"/>
                </a:solidFill>
              </a:rPr>
              <a:t>ایوان </a:t>
            </a:r>
            <a:r>
              <a:rPr lang="fa-IR" sz="2400" b="1" dirty="0" err="1">
                <a:solidFill>
                  <a:srgbClr val="000000"/>
                </a:solidFill>
              </a:rPr>
              <a:t>هنینگ</a:t>
            </a:r>
            <a:r>
              <a:rPr lang="fa-IR" sz="2400" b="1" dirty="0">
                <a:solidFill>
                  <a:srgbClr val="000000"/>
                </a:solidFill>
              </a:rPr>
              <a:t> </a:t>
            </a:r>
            <a:r>
              <a:rPr lang="fa-IR" sz="2400" b="1" dirty="0" err="1">
                <a:solidFill>
                  <a:srgbClr val="000000"/>
                </a:solidFill>
              </a:rPr>
              <a:t>یالمار</a:t>
            </a:r>
            <a:r>
              <a:rPr lang="fa-IR" sz="2400" b="1" dirty="0">
                <a:solidFill>
                  <a:srgbClr val="000000"/>
                </a:solidFill>
              </a:rPr>
              <a:t> </a:t>
            </a:r>
            <a:r>
              <a:rPr lang="fa-IR" sz="2400" b="1" dirty="0" err="1">
                <a:solidFill>
                  <a:srgbClr val="000000"/>
                </a:solidFill>
              </a:rPr>
              <a:t>اکلیند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Dotum"/>
              <a:ea typeface="+mn-ea"/>
              <a:cs typeface="+mn-cs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696D4E3-DF94-88CA-704D-90A70130BDF3}"/>
              </a:ext>
            </a:extLst>
          </p:cNvPr>
          <p:cNvSpPr/>
          <p:nvPr/>
        </p:nvSpPr>
        <p:spPr>
          <a:xfrm>
            <a:off x="1070141" y="307818"/>
            <a:ext cx="4515847" cy="563125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Dotum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81742B-3DF0-FAC7-E6CF-C3963DC4B8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795786" y="995731"/>
            <a:ext cx="3320457" cy="457214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A46E7C1-735C-44B1-45FD-C6340F70CE65}"/>
              </a:ext>
            </a:extLst>
          </p:cNvPr>
          <p:cNvSpPr/>
          <p:nvPr/>
        </p:nvSpPr>
        <p:spPr>
          <a:xfrm>
            <a:off x="5452964" y="1973655"/>
            <a:ext cx="6099258" cy="36938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 او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شبِ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پیش از مسابقه نیمه نهایی ایتالیا مقابل اتریش، با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بنیتو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موسولینی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و بازیکنان تیم ملی ایتالیا شام مشترکی صرف کرد.</a:t>
            </a:r>
          </a:p>
          <a:p>
            <a:pPr algn="ctr"/>
            <a:endParaRPr lang="fa-IR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ctr"/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لاجوردی پوشان با گل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آفساید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به فینال رفتند و در کمال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تعجب،داور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دیدار نهایی با چکسلواکی هم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اکلیند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بود. </a:t>
            </a:r>
          </a:p>
          <a:p>
            <a:pPr algn="ctr"/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«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میلوسلاو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ینشیک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»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روزنامه‌نگار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اهل جمهوری چک که 20 سال از عمرش را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وقفِ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تحقیق درباره تبانی در جام جهانی 1934 کرده است،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می‌گوید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دیدار داور مسابقه با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موسولینی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، درست پیش از آغاز دیدار، عامل اصلی فروپاشی روحیه بازیکنان چکسلواکی بود: «بازیکنان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می‌دانستند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چه اتفاقی در دیدار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نیمه‌نهایی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میان ایتالیا و اتریش افتاده و مطمئن بودند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سناریو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برای </a:t>
            </a:r>
            <a:r>
              <a:rPr lang="fa-IR" b="1" dirty="0" err="1">
                <a:solidFill>
                  <a:srgbClr val="FF0000"/>
                </a:solidFill>
                <a:highlight>
                  <a:srgbClr val="FFFF00"/>
                </a:highlight>
              </a:rPr>
              <a:t>آن‌ها</a:t>
            </a:r>
            <a:r>
              <a:rPr lang="fa-IR" b="1" dirty="0">
                <a:solidFill>
                  <a:srgbClr val="FF0000"/>
                </a:solidFill>
                <a:highlight>
                  <a:srgbClr val="FFFF00"/>
                </a:highlight>
              </a:rPr>
              <a:t> هم تکرار خواهد شد.»</a:t>
            </a:r>
          </a:p>
          <a:p>
            <a:pPr algn="ctr"/>
            <a:endParaRPr lang="fa-IR" b="1" dirty="0">
              <a:solidFill>
                <a:srgbClr val="FF0000"/>
              </a:solidFill>
            </a:endParaRPr>
          </a:p>
          <a:p>
            <a:pPr algn="ctr"/>
            <a:r>
              <a:rPr lang="fa-IR" b="1" dirty="0">
                <a:solidFill>
                  <a:srgbClr val="FF0000"/>
                </a:solidFill>
              </a:rPr>
              <a:t> 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58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A43EC45-36C7-A262-B4A0-0F60F82649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165" r="24165"/>
          <a:stretch>
            <a:fillRect/>
          </a:stretch>
        </p:blipFill>
        <p:spPr/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FECCF9-C540-650F-10BA-8527B161A7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735" r="16735"/>
          <a:stretch/>
        </p:blipFill>
        <p:spPr>
          <a:xfrm>
            <a:off x="2000250" y="416459"/>
            <a:ext cx="8191500" cy="57747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9B4920F-83FC-6840-75DA-1FAEE6EDF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5" y="5115208"/>
            <a:ext cx="9842565" cy="1539089"/>
          </a:xfrm>
        </p:spPr>
        <p:txBody>
          <a:bodyPr/>
          <a:lstStyle/>
          <a:p>
            <a:pPr rtl="1"/>
            <a:r>
              <a:rPr lang="fa-IR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در نخستین روز ماه ژوئن سال ۱۹۷۸، ژنرال </a:t>
            </a:r>
            <a:r>
              <a:rPr lang="fa-IR" sz="3200" b="1" dirty="0" err="1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خورخه</a:t>
            </a:r>
            <a:r>
              <a:rPr lang="fa-IR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 </a:t>
            </a:r>
            <a:r>
              <a:rPr lang="fa-IR" sz="3200" b="1" dirty="0" err="1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ویدلا،جنجالی‌ترین</a:t>
            </a:r>
            <a:r>
              <a:rPr lang="fa-IR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 جام جهانی تاریخ، ۱۹۷۸ آرژانتین، را افتتاح </a:t>
            </a:r>
            <a:r>
              <a:rPr lang="fa-IR" sz="3200" b="1" dirty="0" err="1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کرد.او</a:t>
            </a:r>
            <a:r>
              <a:rPr lang="fa-IR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 </a:t>
            </a:r>
            <a:r>
              <a:rPr lang="fa-IR" sz="3200" b="1" dirty="0" err="1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گفت:با</a:t>
            </a:r>
            <a:r>
              <a:rPr lang="fa-IR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  <a:t> آرزوی آرامش برای همه مردان و زنان جهان، این بازی ها را افتتاح می کنیم»!</a:t>
            </a:r>
            <a:br>
              <a:rPr lang="en-US" sz="3200" b="1" dirty="0">
                <a:solidFill>
                  <a:srgbClr val="FF0000"/>
                </a:solidFill>
                <a:highlight>
                  <a:srgbClr val="000000"/>
                </a:highlight>
                <a:cs typeface="Nazanin" panose="00000400000000000000" pitchFamily="2" charset="-78"/>
              </a:rPr>
            </a:br>
            <a:endParaRPr lang="en-US" sz="3200" b="1" dirty="0">
              <a:solidFill>
                <a:srgbClr val="FF0000"/>
              </a:solidFill>
              <a:highlight>
                <a:srgbClr val="000000"/>
              </a:highlight>
              <a:cs typeface="Nazanin" panose="000004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5140593-754D-F185-69C4-D0E758AFE1BE}"/>
              </a:ext>
            </a:extLst>
          </p:cNvPr>
          <p:cNvSpPr/>
          <p:nvPr/>
        </p:nvSpPr>
        <p:spPr>
          <a:xfrm>
            <a:off x="9379390" y="63374"/>
            <a:ext cx="2616452" cy="134272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WORLD CUP 1978</a:t>
            </a:r>
          </a:p>
        </p:txBody>
      </p:sp>
    </p:spTree>
    <p:extLst>
      <p:ext uri="{BB962C8B-B14F-4D97-AF65-F5344CB8AC3E}">
        <p14:creationId xmlns:p14="http://schemas.microsoft.com/office/powerpoint/2010/main" val="1267197437"/>
      </p:ext>
    </p:extLst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theme/theme1.xml><?xml version="1.0" encoding="utf-8"?>
<a:theme xmlns:a="http://schemas.openxmlformats.org/drawingml/2006/main" name="Basis">
  <a:themeElements>
    <a:clrScheme name="Custom 416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E3D9CF"/>
      </a:accent1>
      <a:accent2>
        <a:srgbClr val="4C564C"/>
      </a:accent2>
      <a:accent3>
        <a:srgbClr val="113322"/>
      </a:accent3>
      <a:accent4>
        <a:srgbClr val="DF102C"/>
      </a:accent4>
      <a:accent5>
        <a:srgbClr val="D7AF5B"/>
      </a:accent5>
      <a:accent6>
        <a:srgbClr val="B86166"/>
      </a:accent6>
      <a:hlink>
        <a:srgbClr val="F56600"/>
      </a:hlink>
      <a:folHlink>
        <a:srgbClr val="5799B2"/>
      </a:folHlink>
    </a:clrScheme>
    <a:fontScheme name="Custom 50">
      <a:majorFont>
        <a:latin typeface="Batang"/>
        <a:ea typeface=""/>
        <a:cs typeface=""/>
      </a:majorFont>
      <a:minorFont>
        <a:latin typeface="Dotum"/>
        <a:ea typeface=""/>
        <a:cs typeface="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00019431_win32_KB_V11" id="{CF26CC6F-B232-43B3-AD56-ABA871A624D3}" vid="{30A475E8-EF43-4724-B499-6089CD193C0D}"/>
    </a:ext>
  </a:extLst>
</a:theme>
</file>

<file path=ppt/theme/theme2.xml><?xml version="1.0" encoding="utf-8"?>
<a:theme xmlns:a="http://schemas.openxmlformats.org/drawingml/2006/main" name="Office Theme">
  <a:themeElements>
    <a:clrScheme name="Geometric Presentation">
      <a:dk1>
        <a:sysClr val="windowText" lastClr="000000"/>
      </a:dk1>
      <a:lt1>
        <a:sysClr val="window" lastClr="FFFFFF"/>
      </a:lt1>
      <a:dk2>
        <a:srgbClr val="44546A"/>
      </a:dk2>
      <a:lt2>
        <a:srgbClr val="ACCBF9"/>
      </a:lt2>
      <a:accent1>
        <a:srgbClr val="5C83C4"/>
      </a:accent1>
      <a:accent2>
        <a:srgbClr val="2C599D"/>
      </a:accent2>
      <a:accent3>
        <a:srgbClr val="1A3B70"/>
      </a:accent3>
      <a:accent4>
        <a:srgbClr val="FA6F1A"/>
      </a:accent4>
      <a:accent5>
        <a:srgbClr val="11224E"/>
      </a:accent5>
      <a:accent6>
        <a:srgbClr val="9D90A0"/>
      </a:accent6>
      <a:hlink>
        <a:srgbClr val="9454C3"/>
      </a:hlink>
      <a:folHlink>
        <a:srgbClr val="3EBBF0"/>
      </a:folHlink>
    </a:clrScheme>
    <a:fontScheme name="Custom 147">
      <a:majorFont>
        <a:latin typeface="Corbel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16411253_LW_v2" id="{C590A786-F65F-42F6-9E48-12C78E3C86B3}" vid="{FEE92C9D-6350-4ECD-87A4-004D12BB2B19}"/>
    </a:ext>
  </a:extLst>
</a:theme>
</file>

<file path=ppt/theme/theme3.xml><?xml version="1.0" encoding="utf-8"?>
<a:theme xmlns:a="http://schemas.openxmlformats.org/drawingml/2006/main" name="3_Office Theme">
  <a:themeElements>
    <a:clrScheme name="Custom 19">
      <a:dk1>
        <a:srgbClr val="231F20"/>
      </a:dk1>
      <a:lt1>
        <a:srgbClr val="FFFFFF"/>
      </a:lt1>
      <a:dk2>
        <a:srgbClr val="231F20"/>
      </a:dk2>
      <a:lt2>
        <a:srgbClr val="FDF9E2"/>
      </a:lt2>
      <a:accent1>
        <a:srgbClr val="FC2834"/>
      </a:accent1>
      <a:accent2>
        <a:srgbClr val="43AAC7"/>
      </a:accent2>
      <a:accent3>
        <a:srgbClr val="00AA59"/>
      </a:accent3>
      <a:accent4>
        <a:srgbClr val="FEA000"/>
      </a:accent4>
      <a:accent5>
        <a:srgbClr val="FDEE6B"/>
      </a:accent5>
      <a:accent6>
        <a:srgbClr val="3266A6"/>
      </a:accent6>
      <a:hlink>
        <a:srgbClr val="FC2734"/>
      </a:hlink>
      <a:folHlink>
        <a:srgbClr val="42AAC7"/>
      </a:folHlink>
    </a:clrScheme>
    <a:fontScheme name="Custom 26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_Design_Win32_SW_v11" id="{D7435ACC-9DD3-4D5B-A984-7326EB7AF7CB}" vid="{7C01AFE1-C5EE-47B6-A71D-62A9F78E446F}"/>
    </a:ext>
  </a:extLst>
</a:theme>
</file>

<file path=ppt/theme/theme4.xml><?xml version="1.0" encoding="utf-8"?>
<a:theme xmlns:a="http://schemas.openxmlformats.org/drawingml/2006/main" name="SlateVTI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 Nova">
      <a:majorFont>
        <a:latin typeface="Arial Nova Light"/>
        <a:ea typeface=""/>
        <a:cs typeface=""/>
      </a:majorFont>
      <a:minorFont>
        <a:latin typeface="Arial Nova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5.xml><?xml version="1.0" encoding="utf-8"?>
<a:theme xmlns:a="http://schemas.openxmlformats.org/drawingml/2006/main" name="2_Office Theme">
  <a:themeElements>
    <a:clrScheme name="Custom 87">
      <a:dk1>
        <a:sysClr val="windowText" lastClr="000000"/>
      </a:dk1>
      <a:lt1>
        <a:sysClr val="window" lastClr="FFFFFF"/>
      </a:lt1>
      <a:dk2>
        <a:srgbClr val="BF8641"/>
      </a:dk2>
      <a:lt2>
        <a:srgbClr val="E7E6E6"/>
      </a:lt2>
      <a:accent1>
        <a:srgbClr val="F2D6BD"/>
      </a:accent1>
      <a:accent2>
        <a:srgbClr val="616F8C"/>
      </a:accent2>
      <a:accent3>
        <a:srgbClr val="F2DAAC"/>
      </a:accent3>
      <a:accent4>
        <a:srgbClr val="373921"/>
      </a:accent4>
      <a:accent5>
        <a:srgbClr val="D9A577"/>
      </a:accent5>
      <a:accent6>
        <a:srgbClr val="A3AFB4"/>
      </a:accent6>
      <a:hlink>
        <a:srgbClr val="0563C1"/>
      </a:hlink>
      <a:folHlink>
        <a:srgbClr val="954F72"/>
      </a:folHlink>
    </a:clrScheme>
    <a:fontScheme name="Custom 123">
      <a:majorFont>
        <a:latin typeface="Elephan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ference presentation_Win32_JB_v4" id="{70FCD93A-57EB-469C-A5BA-B1DBF07680C8}" vid="{464C857C-B28C-411E-81F1-9894EC025FCF}"/>
    </a:ext>
  </a:extLst>
</a:theme>
</file>

<file path=ppt/theme/theme6.xml><?xml version="1.0" encoding="utf-8"?>
<a:theme xmlns:a="http://schemas.openxmlformats.org/drawingml/2006/main" name="1_Office Theme">
  <a:themeElements>
    <a:clrScheme name="MSFT_Color_1">
      <a:dk1>
        <a:srgbClr val="32363F"/>
      </a:dk1>
      <a:lt1>
        <a:sysClr val="window" lastClr="FFFFFF"/>
      </a:lt1>
      <a:dk2>
        <a:srgbClr val="313C41"/>
      </a:dk2>
      <a:lt2>
        <a:srgbClr val="FFFFFF"/>
      </a:lt2>
      <a:accent1>
        <a:srgbClr val="2C85AE"/>
      </a:accent1>
      <a:accent2>
        <a:srgbClr val="5E5CA2"/>
      </a:accent2>
      <a:accent3>
        <a:srgbClr val="5268A5"/>
      </a:accent3>
      <a:accent4>
        <a:srgbClr val="4276AA"/>
      </a:accent4>
      <a:accent5>
        <a:srgbClr val="1891AB"/>
      </a:accent5>
      <a:accent6>
        <a:srgbClr val="00A09D"/>
      </a:accent6>
      <a:hlink>
        <a:srgbClr val="2C85AE"/>
      </a:hlink>
      <a:folHlink>
        <a:srgbClr val="00A09D"/>
      </a:folHlink>
    </a:clrScheme>
    <a:fontScheme name="MSFT_Font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 title goes here" id="{A4715F0E-2373-46DF-8650-9CD6D2E73FF4}" vid="{7AE24D49-249C-4823-B15D-D301F3E63356}"/>
    </a:ext>
  </a:extLst>
</a:theme>
</file>

<file path=ppt/theme/theme7.xml><?xml version="1.0" encoding="utf-8"?>
<a:theme xmlns:a="http://schemas.openxmlformats.org/drawingml/2006/main" name="Minimalist Korean Aesthetic Pitch Deck by Slidesgo">
  <a:themeElements>
    <a:clrScheme name="Simple Light">
      <a:dk1>
        <a:srgbClr val="1E1E1E"/>
      </a:dk1>
      <a:lt1>
        <a:srgbClr val="664B34"/>
      </a:lt1>
      <a:dk2>
        <a:srgbClr val="887C62"/>
      </a:dk2>
      <a:lt2>
        <a:srgbClr val="D4CBBB"/>
      </a:lt2>
      <a:accent1>
        <a:srgbClr val="E7E2D6"/>
      </a:accent1>
      <a:accent2>
        <a:srgbClr val="F3F3F3"/>
      </a:accent2>
      <a:accent3>
        <a:srgbClr val="E2B0A6"/>
      </a:accent3>
      <a:accent4>
        <a:srgbClr val="FFFFFF"/>
      </a:accent4>
      <a:accent5>
        <a:srgbClr val="FFFFFF"/>
      </a:accent5>
      <a:accent6>
        <a:srgbClr val="FFFFFF"/>
      </a:accent6>
      <a:hlink>
        <a:srgbClr val="1E1E1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65D742-03F8-4A07-AD44-2F5940A960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915EF7-B9F6-4EB7-AA4F-557BE6AB702C}">
  <ds:schemaRefs>
    <ds:schemaRef ds:uri="230e9df3-be65-4c73-a93b-d1236ebd677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71af3243-3dd4-4a8d-8c0d-dd76da1f02a5"/>
    <ds:schemaRef ds:uri="16c05727-aa75-4e4a-9b5f-8a80a1165891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AE87980-3FDC-42BA-8328-8C0C47BC0A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a19d03a-48bc-4359-8038-5b5f6d5847c3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مقدمه ای بر سیستم های پیچیده</Template>
  <TotalTime>8621</TotalTime>
  <Words>2031</Words>
  <Application>Microsoft Office PowerPoint</Application>
  <PresentationFormat>Widescreen</PresentationFormat>
  <Paragraphs>209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26</vt:i4>
      </vt:variant>
    </vt:vector>
  </HeadingPairs>
  <TitlesOfParts>
    <vt:vector size="52" baseType="lpstr">
      <vt:lpstr>Batang</vt:lpstr>
      <vt:lpstr>Dotum</vt:lpstr>
      <vt:lpstr>Arial</vt:lpstr>
      <vt:lpstr>Arial Black</vt:lpstr>
      <vt:lpstr>Arial Nova</vt:lpstr>
      <vt:lpstr>Arial Nova Light</vt:lpstr>
      <vt:lpstr>Avenir Next LT Pro</vt:lpstr>
      <vt:lpstr>B Nazanin</vt:lpstr>
      <vt:lpstr>Calibri</vt:lpstr>
      <vt:lpstr>Calibri Light</vt:lpstr>
      <vt:lpstr>Corbel</vt:lpstr>
      <vt:lpstr>Elephant Pro</vt:lpstr>
      <vt:lpstr>Kulim Park</vt:lpstr>
      <vt:lpstr>Kulim Park SemiBold</vt:lpstr>
      <vt:lpstr>Manrope</vt:lpstr>
      <vt:lpstr>Nazanin</vt:lpstr>
      <vt:lpstr>Nunito Light</vt:lpstr>
      <vt:lpstr>Wingdings</vt:lpstr>
      <vt:lpstr>Wingdings 2</vt:lpstr>
      <vt:lpstr>Basis</vt:lpstr>
      <vt:lpstr>Office Theme</vt:lpstr>
      <vt:lpstr>3_Office Theme</vt:lpstr>
      <vt:lpstr>SlateVTI</vt:lpstr>
      <vt:lpstr>2_Office Theme</vt:lpstr>
      <vt:lpstr>1_Office Theme</vt:lpstr>
      <vt:lpstr>Minimalist Korean Aesthetic Pitch Deck by Slidesgo</vt:lpstr>
      <vt:lpstr>    فوتبال، قدرت نرم و           سیاست بین الملل</vt:lpstr>
      <vt:lpstr>روایتی کوتاه از موسم آغاز آمیختگی فوتبال و سیاست</vt:lpstr>
      <vt:lpstr>PowerPoint Presentation</vt:lpstr>
      <vt:lpstr>PowerPoint Presentation</vt:lpstr>
      <vt:lpstr>PowerPoint Presentation</vt:lpstr>
      <vt:lpstr>“Vincere o morire!”</vt:lpstr>
      <vt:lpstr>ژول ریمه، ریاست وقت فدراسیون جهانی فوتبال در یادداشت‌های شخصی‌اش می‌نویسد:  «تورنمنت 1934، هرگز زیر نظر فیفا برگزار نشد و این بنیتو موسولینی بود که جام جهانی مذکور را برگزار کرد؛ دقیقاً به همان شیوه‌ای که خودش می‌خواست »</vt:lpstr>
      <vt:lpstr> </vt:lpstr>
      <vt:lpstr>در نخستین روز ماه ژوئن سال ۱۹۷۸، ژنرال خورخه ویدلا،جنجالی‌ترین جام جهانی تاریخ، ۱۹۷۸ آرژانتین، را افتتاح کرد.او گفت:با آرزوی آرامش برای همه مردان و زنان جهان، این بازی ها را افتتاح می کنیم»! </vt:lpstr>
      <vt:lpstr>PowerPoint Presentation</vt:lpstr>
      <vt:lpstr> </vt:lpstr>
      <vt:lpstr>از سال 2022،ناتو جنگ شناختی را در کنار جنگ های کلاسیک  به عنوان جنگ رسمی شناسایی کرد.</vt:lpstr>
      <vt:lpstr>   در بستر تعریف علمی «جنگ شناختی» (Cognitive Warfare) جنگ شناختی به مجموعه‌ای از اقدامات سازمان‌یافته گفته می‌شود که هدف آن:   تأثیرگذاری بر ادراک،تصمیم‌گیری،باورها،احساسات،و رفتار افراد یا جوامع از طریق ابزارهای اطلاعاتی، روانی، رسانه‌ای، دیجیتال، و اجتماعی است؛ به‌گونه‌ای که بدون درگیری نظامی مستقیم، توان شناختی و قضاوت طرف مقابل تضعیف یا هدایت شود. در ادبیات جدید امنیتی، جنگ شناختی معمولاً به‌عنوان مرحله‌ای فراتر از: جنگ اطلاعاتی (Information Warfare) عملیات روانی (Psychological Operations) و جنگ سایبری در نظر گرفته می‌شود؛ زیرا به صورت مستقیم «ذهن انسان» را میدان نبرد تلقی می‌کند.</vt:lpstr>
      <vt:lpstr>Donald Trump, the new president-elect of the United States, once said he punched a teacher in the face when he was in the second grade. So did he? Here’s what he wrote in his 1987 book, “The Art of the Deal“: Even in elementary school, I was a very assertive, aggressive kid. In the second grade I actually gave a teacher a black eye. I punched my music teacher because I didn’t think he knew anything about music and I almost got expelled. I’m not proud of that, but it’s clear evidence that even early on I had a tendency to stand up and make my opinions known in a forceful way. The difference now is that I like to use my brain instead of my fists.</vt:lpstr>
      <vt:lpstr>PowerPoint Presentation</vt:lpstr>
      <vt:lpstr>هدف:ایجاد حس بی اعتمادی حتی به قیمت جان مردم</vt:lpstr>
      <vt:lpstr>PowerPoint Presentation</vt:lpstr>
      <vt:lpstr>PowerPoint Presentation</vt:lpstr>
      <vt:lpstr>ترامپ با تکنیک اورتون چگونه علیه تیم ملی برنامه ریزی کرد؟</vt:lpstr>
      <vt:lpstr>ارائه میکروپیام در شبکه ای از شبکه های رسانه ای برای اثرگذاری مستقیم بر روح و ذهن. تروث ابزار اصلی او برای دور زدن رسانه‌های جریان اصلی، ارتباط مستقیم با پایگاه افکار عمومی و تعیین دستورکار روز است.  این دقیقاً منطق شبکه‌ای کاستلز را نشان می‌داد: قدرت در کنترل جریان اطلاعات است. </vt:lpstr>
      <vt:lpstr>https://fa.alalam.ir/news/1991308/%D9%88%D9%82%D8%AA%DB%8C-%D8%AA%D8%B1%D8%A7%D9%85%D9%BE-%D8%B3%DB%8C-%D8%A7%D9%86-%D8%A7%D9%86-%D8%B1%D8%A7-%DA%A9%D8%AA%DA%A9-%D9%85%DB%8C%D8%B2%D9%86%D8%AF--%D9%81%DB%8C%D9%84%D9%85-%DA%A9%D8%A7%D9%85%D9%84</vt:lpstr>
      <vt:lpstr>PowerPoint Presentation</vt:lpstr>
      <vt:lpstr>فرایند اجرایی</vt:lpstr>
      <vt:lpstr>ترامپ با این پرسش روبرو شد که اگر ایران در جام جهانی موفق ظاهر شود چه اتفاقی رخ می‌دهد؟  او گفت:  «خب، اگر آنها برنده شوند، باید به آن فکر کنیم. این چیزی نیست که الان نگرانش باشیم‌‌. من باید به آن مورد فکر کنم.»</vt:lpstr>
      <vt:lpstr>فرایند تحلیل عملیات روانی علیه تیم ملی  در بازه زمانی دی ماه 1404 تا 15 فروردین 1405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Amir mahdi Alavi</dc:creator>
  <cp:lastModifiedBy>Amir mahdi Alavi</cp:lastModifiedBy>
  <cp:revision>73</cp:revision>
  <dcterms:created xsi:type="dcterms:W3CDTF">2025-11-30T11:32:06Z</dcterms:created>
  <dcterms:modified xsi:type="dcterms:W3CDTF">2026-05-18T13:02:19Z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