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851" r:id="rId1"/>
  </p:sldMasterIdLst>
  <p:notesMasterIdLst>
    <p:notesMasterId r:id="rId12"/>
  </p:notesMasterIdLst>
  <p:sldIdLst>
    <p:sldId id="290" r:id="rId2"/>
    <p:sldId id="313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</p:sldIdLst>
  <p:sldSz cx="9144000" cy="5143500" type="screen16x9"/>
  <p:notesSz cx="6858000" cy="9144000"/>
  <p:embeddedFontLst>
    <p:embeddedFont>
      <p:font typeface="B Titr" panose="00000700000000000000" pitchFamily="2" charset="-78"/>
      <p:bold r:id="rId13"/>
    </p:embeddedFont>
    <p:embeddedFont>
      <p:font typeface="Impact" panose="020B0806030902050204" pitchFamily="34" charset="0"/>
      <p:regular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72A5014-7301-45A6-8E0D-3FBB76ED2EDE}">
  <a:tblStyle styleId="{572A5014-7301-45A6-8E0D-3FBB76ED2ED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9" d="100"/>
          <a:sy n="119" d="100"/>
        </p:scale>
        <p:origin x="41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2229753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1907" y="0"/>
            <a:ext cx="8762858" cy="4941094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3211693"/>
            <a:ext cx="8496943" cy="1521634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1" y="0"/>
            <a:ext cx="6539684" cy="342658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21350" y="219988"/>
            <a:ext cx="8525337" cy="4313853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668401" y="496992"/>
            <a:ext cx="7316390" cy="2074896"/>
          </a:xfrm>
        </p:spPr>
        <p:txBody>
          <a:bodyPr anchor="b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737297" y="2628907"/>
            <a:ext cx="7316390" cy="412750"/>
          </a:xfrm>
        </p:spPr>
        <p:txBody>
          <a:bodyPr anchor="t">
            <a:noAutofit/>
          </a:bodyPr>
          <a:lstStyle>
            <a:lvl1pPr marL="0" indent="0" algn="r">
              <a:buNone/>
              <a:defRPr sz="21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711406" y="3433847"/>
            <a:ext cx="4607740" cy="872334"/>
          </a:xfrm>
        </p:spPr>
        <p:txBody>
          <a:bodyPr/>
          <a:lstStyle>
            <a:lvl1pPr algn="ctr">
              <a:defRPr sz="4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smtClean="0"/>
              <a:pPr/>
              <a:t>5/23/2026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6858" y="3662172"/>
            <a:ext cx="3038094" cy="898398"/>
          </a:xfrm>
        </p:spPr>
        <p:txBody>
          <a:bodyPr vert="horz" lIns="91440" tIns="45720" rIns="91440" bIns="45720" rtlCol="0" anchor="ctr"/>
          <a:lstStyle>
            <a:lvl1pPr algn="r">
              <a:defRPr lang="en-US" sz="4050" dirty="0"/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388818" y="2874486"/>
            <a:ext cx="680390" cy="373853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3166039" y="3833517"/>
            <a:ext cx="386540" cy="386540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44323889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3079749"/>
            <a:ext cx="7796031" cy="44163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514350"/>
            <a:ext cx="7794385" cy="2396177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3527192"/>
            <a:ext cx="7796046" cy="511854"/>
          </a:xfrm>
        </p:spPr>
        <p:txBody>
          <a:bodyPr anchor="t"/>
          <a:lstStyle>
            <a:lvl1pPr marL="0" indent="0" algn="l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59265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514351"/>
            <a:ext cx="7797677" cy="2396177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3079750"/>
            <a:ext cx="7796047" cy="95520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10411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514350"/>
            <a:ext cx="7143765" cy="2187528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2707524"/>
            <a:ext cx="6500967" cy="283326"/>
          </a:xfrm>
        </p:spPr>
        <p:txBody>
          <a:bodyPr anchor="t">
            <a:normAutofit/>
          </a:bodyPr>
          <a:lstStyle>
            <a:lvl1pPr marL="0" indent="0" algn="r"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3079751"/>
            <a:ext cx="7797662" cy="95118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14351" y="66947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4812" y="219212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2721326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292891"/>
            <a:ext cx="7796030" cy="1883876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3185601"/>
            <a:ext cx="7796030" cy="855483"/>
          </a:xfrm>
        </p:spPr>
        <p:txBody>
          <a:bodyPr anchor="t">
            <a:normAutofit/>
          </a:bodyPr>
          <a:lstStyle>
            <a:lvl1pPr marL="0" indent="0" algn="l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26635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514350"/>
            <a:ext cx="7796030" cy="86397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1547546"/>
            <a:ext cx="2482596" cy="432197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1979744"/>
            <a:ext cx="2482596" cy="2051196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1547546"/>
            <a:ext cx="2482596" cy="432197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1979744"/>
            <a:ext cx="2482596" cy="2051196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1547546"/>
            <a:ext cx="2482596" cy="432197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1979744"/>
            <a:ext cx="2482596" cy="2051196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93399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514350"/>
            <a:ext cx="7797662" cy="86397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2859769"/>
            <a:ext cx="2482596" cy="432197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6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1547547"/>
            <a:ext cx="2482596" cy="1152544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3291966"/>
            <a:ext cx="2482596" cy="73897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2859769"/>
            <a:ext cx="2482596" cy="432197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6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1547547"/>
            <a:ext cx="2482596" cy="1151428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9" y="3291965"/>
            <a:ext cx="2482596" cy="738975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2859769"/>
            <a:ext cx="2482596" cy="432197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6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1547546"/>
            <a:ext cx="2482596" cy="115289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3291963"/>
            <a:ext cx="2482596" cy="738977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131893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1547547"/>
            <a:ext cx="7796030" cy="248339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565780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514350"/>
            <a:ext cx="1698485" cy="35165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514350"/>
            <a:ext cx="5928323" cy="3516589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792248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1547547"/>
            <a:ext cx="7796030" cy="248339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C572-01D6-4C1C-95DB-B00C5AC02347}" type="datetimeFigureOut">
              <a:rPr lang="en-US" smtClean="0"/>
              <a:t>5/23/2026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A1FD-36A7-4410-8398-3FDD02333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19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514351"/>
            <a:ext cx="7796030" cy="2395115"/>
          </a:xfrm>
        </p:spPr>
        <p:txBody>
          <a:bodyPr anchor="b">
            <a:normAutofit/>
          </a:bodyPr>
          <a:lstStyle>
            <a:lvl1pPr algn="l">
              <a:defRPr sz="40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806700"/>
            <a:ext cx="7796030" cy="1229711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001681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514350"/>
            <a:ext cx="7797662" cy="8686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1547547"/>
            <a:ext cx="3816536" cy="248339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1547547"/>
            <a:ext cx="3814904" cy="248339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68233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514350"/>
            <a:ext cx="7796030" cy="8686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8767" y="1547547"/>
            <a:ext cx="3642119" cy="509996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19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146300"/>
            <a:ext cx="3816534" cy="188463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644" y="1547547"/>
            <a:ext cx="3648368" cy="509996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19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146300"/>
            <a:ext cx="3816535" cy="188463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88978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029616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C572-01D6-4C1C-95DB-B00C5AC02347}" type="datetimeFigureOut">
              <a:rPr lang="en-US" smtClean="0"/>
              <a:t>5/23/2026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A1FD-36A7-4410-8398-3FDD02333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035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514350"/>
            <a:ext cx="3095145" cy="1517439"/>
          </a:xfrm>
        </p:spPr>
        <p:txBody>
          <a:bodyPr anchor="b">
            <a:normAutofit/>
          </a:bodyPr>
          <a:lstStyle>
            <a:lvl1pPr algn="ctr"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514350"/>
            <a:ext cx="4525781" cy="35165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031789"/>
            <a:ext cx="3095146" cy="1999150"/>
          </a:xfrm>
        </p:spPr>
        <p:txBody>
          <a:bodyPr anchor="t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512866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514350"/>
            <a:ext cx="4758977" cy="1517439"/>
          </a:xfrm>
        </p:spPr>
        <p:txBody>
          <a:bodyPr anchor="b">
            <a:normAutofit/>
          </a:bodyPr>
          <a:lstStyle>
            <a:lvl1pPr algn="ctr"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11771" y="0"/>
            <a:ext cx="2698610" cy="3803650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031789"/>
            <a:ext cx="4758976" cy="1771861"/>
          </a:xfrm>
        </p:spPr>
        <p:txBody>
          <a:bodyPr anchor="t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39711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0"/>
            <a:ext cx="9004013" cy="498306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514350"/>
            <a:ext cx="7797662" cy="86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1547547"/>
            <a:ext cx="7797662" cy="24833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4318000"/>
            <a:ext cx="2838450" cy="3738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5/23/2026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4318000"/>
            <a:ext cx="4124789" cy="3738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4318000"/>
            <a:ext cx="680390" cy="3738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848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5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5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3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2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41792"/>
          </a:xfrm>
          <a:prstGeom prst="rect">
            <a:avLst/>
          </a:prstGeom>
          <a:solidFill>
            <a:srgbClr val="0B123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050"/>
          </a:p>
        </p:txBody>
      </p:sp>
      <p:sp>
        <p:nvSpPr>
          <p:cNvPr id="3" name="TextBox 2"/>
          <p:cNvSpPr txBox="1"/>
          <p:nvPr/>
        </p:nvSpPr>
        <p:spPr>
          <a:xfrm>
            <a:off x="3837735" y="638690"/>
            <a:ext cx="4318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عنوان ایده/ محصول:</a:t>
            </a:r>
            <a:endParaRPr lang="en-US" sz="2400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16535" y="2075870"/>
            <a:ext cx="35392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نام و مشخصات تیم:</a:t>
            </a:r>
            <a:endParaRPr lang="en-US" sz="1600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E4ADFCA-0B8B-079B-201D-1D04A88C1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20" y="453884"/>
            <a:ext cx="142875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14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73E68-E479-6404-BF24-023DFA320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3FB30-1A30-4CC5-22E5-A54E0C3AA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>
                <a:cs typeface="B Titr" panose="00000700000000000000" pitchFamily="2" charset="-78"/>
              </a:rPr>
              <a:t>اعضا و تخصص تیم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E35667-14F7-60EA-1417-EB5F8BF341D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r" rtl="1"/>
            <a:r>
              <a:rPr lang="fa-IR" dirty="0"/>
              <a:t>..........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759664-E01A-EEB1-FA01-429714C6B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20" y="453884"/>
            <a:ext cx="884480" cy="143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773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D7AA6-F881-4A24-B7D4-34892B949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3200" dirty="0">
                <a:cs typeface="B Titr" panose="00000700000000000000" pitchFamily="2" charset="-78"/>
              </a:rPr>
              <a:t>مسئله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AD119-CCB0-B369-DCC9-2D253DE68F5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r" rtl="1"/>
            <a:r>
              <a:rPr lang="fa-IR" dirty="0"/>
              <a:t>..........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180D23-BDD5-038A-2E60-F45BD2A98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20" y="453884"/>
            <a:ext cx="884480" cy="143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346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9D94BF-DEDF-2C92-8705-1C37354CF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405D2-23C8-1432-BF3C-FDEAB5378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3200" dirty="0">
                <a:cs typeface="B Titr" panose="00000700000000000000" pitchFamily="2" charset="-78"/>
              </a:rPr>
              <a:t>راه‌حل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3F9F5-E88A-EB45-584B-C00CF5D2178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r" rtl="1"/>
            <a:r>
              <a:rPr lang="fa-IR" dirty="0"/>
              <a:t>..........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D529A2-6E62-D716-C821-F8E93951C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20" y="453884"/>
            <a:ext cx="884480" cy="143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702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71F53-5BE1-0E7E-3E63-54EDDAAF3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AB287-85DB-9D68-A19B-52EE14884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>
                <a:cs typeface="B Titr" panose="00000700000000000000" pitchFamily="2" charset="-78"/>
              </a:rPr>
              <a:t>ارزش پیشنهادی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FEFA69-21E9-013C-18A8-146F3A90F2A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r" rtl="1"/>
            <a:r>
              <a:rPr lang="fa-IR" dirty="0"/>
              <a:t>..........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A99402-B129-2D0D-5399-27AFDADC20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20" y="453884"/>
            <a:ext cx="884480" cy="143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134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3408C4-D382-9538-7084-EA19B3F96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427E4-66ED-70E6-31FE-B0B9A2BCA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>
                <a:cs typeface="B Titr" panose="00000700000000000000" pitchFamily="2" charset="-78"/>
              </a:rPr>
              <a:t>مشتریان و اندازه بازار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E81D89-3459-2287-92AA-E42AD60D044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r" rtl="1"/>
            <a:r>
              <a:rPr lang="fa-IR" dirty="0"/>
              <a:t>..........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760D22-6D3C-C0C9-C763-7DF3AD7A8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20" y="453884"/>
            <a:ext cx="884480" cy="143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49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828F1-FD5F-D9F0-327F-B7A44E19E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32356-12E4-EFC4-453B-82E435E93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>
                <a:cs typeface="B Titr" panose="00000700000000000000" pitchFamily="2" charset="-78"/>
              </a:rPr>
              <a:t>محصول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2E0B8-1C3D-498A-04C6-C087C00ED7A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r" rtl="1"/>
            <a:r>
              <a:rPr lang="fa-IR" dirty="0"/>
              <a:t>..........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9726BE-1542-ABB3-053F-E813DF8F35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20" y="453884"/>
            <a:ext cx="884480" cy="143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7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33CE48-CEF4-3C82-D93E-E12912F62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0E199-1548-7DDD-9960-49BEA8EAF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>
                <a:cs typeface="B Titr" panose="00000700000000000000" pitchFamily="2" charset="-78"/>
              </a:rPr>
              <a:t>مدل درآمدی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E7AB4F-AFB3-A94A-AEC3-8D300F36C15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r" rtl="1"/>
            <a:r>
              <a:rPr lang="fa-IR" dirty="0"/>
              <a:t>..........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331A80-20E0-7CD4-FEA5-35B5F27A2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20" y="453884"/>
            <a:ext cx="884480" cy="143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72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28699-1AA6-CB96-04AD-38BF05310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0B9DE-447E-E365-0524-DF82C22FA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>
                <a:cs typeface="B Titr" panose="00000700000000000000" pitchFamily="2" charset="-78"/>
              </a:rPr>
              <a:t>رقبا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D9A83C-DD08-7F87-2A2F-6579488EA56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r" rtl="1"/>
            <a:r>
              <a:rPr lang="fa-IR" dirty="0"/>
              <a:t>..........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89CC41-846B-29BE-09F5-8F7D82111A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20" y="453884"/>
            <a:ext cx="884480" cy="143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590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D4939-679A-9258-06B5-E307C79B6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F4D48-0FE0-44CC-6132-3E95F017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>
                <a:cs typeface="B Titr" panose="00000700000000000000" pitchFamily="2" charset="-78"/>
              </a:rPr>
              <a:t>مزیت رقابتی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BDDDE-A9CF-933E-BB01-F345F4E06E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r" rtl="1"/>
            <a:r>
              <a:rPr lang="fa-IR" dirty="0"/>
              <a:t>..........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CD43D1-A7E2-106C-FE25-84E6417D7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20" y="453884"/>
            <a:ext cx="884480" cy="143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55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686B1E04-F35C-4AB5-985D-0C358CA11055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TM04033927[[fn=Main Event]]</Template>
  <TotalTime>968</TotalTime>
  <Words>37</Words>
  <Application>Microsoft Office PowerPoint</Application>
  <PresentationFormat>On-screen Show (16:9)</PresentationFormat>
  <Paragraphs>20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B Titr</vt:lpstr>
      <vt:lpstr>Impact</vt:lpstr>
      <vt:lpstr>Arial</vt:lpstr>
      <vt:lpstr>Main Event</vt:lpstr>
      <vt:lpstr>PowerPoint Presentation</vt:lpstr>
      <vt:lpstr>مسئله</vt:lpstr>
      <vt:lpstr>راه‌حل</vt:lpstr>
      <vt:lpstr>ارزش پیشنهادی</vt:lpstr>
      <vt:lpstr>مشتریان و اندازه بازار</vt:lpstr>
      <vt:lpstr>محصول</vt:lpstr>
      <vt:lpstr>مدل درآمدی</vt:lpstr>
      <vt:lpstr>رقبا</vt:lpstr>
      <vt:lpstr>مزیت رقابتی</vt:lpstr>
      <vt:lpstr>اعضا و تخصص تیم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and Gold Pitch Deck</dc:title>
  <dc:creator>Super Computer</dc:creator>
  <cp:lastModifiedBy>Parastoo Ghodsi</cp:lastModifiedBy>
  <cp:revision>61</cp:revision>
  <dcterms:modified xsi:type="dcterms:W3CDTF">2026-05-23T11:11:45Z</dcterms:modified>
</cp:coreProperties>
</file>